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8"/>
  </p:notesMasterIdLst>
  <p:handoutMasterIdLst>
    <p:handoutMasterId r:id="rId29"/>
  </p:handoutMasterIdLst>
  <p:sldIdLst>
    <p:sldId id="280" r:id="rId2"/>
    <p:sldId id="257" r:id="rId3"/>
    <p:sldId id="281" r:id="rId4"/>
    <p:sldId id="305" r:id="rId5"/>
    <p:sldId id="311" r:id="rId6"/>
    <p:sldId id="312" r:id="rId7"/>
    <p:sldId id="322" r:id="rId8"/>
    <p:sldId id="329" r:id="rId9"/>
    <p:sldId id="328" r:id="rId10"/>
    <p:sldId id="297" r:id="rId11"/>
    <p:sldId id="321" r:id="rId12"/>
    <p:sldId id="331" r:id="rId13"/>
    <p:sldId id="332" r:id="rId14"/>
    <p:sldId id="334" r:id="rId15"/>
    <p:sldId id="333" r:id="rId16"/>
    <p:sldId id="336" r:id="rId17"/>
    <p:sldId id="335" r:id="rId18"/>
    <p:sldId id="337" r:id="rId19"/>
    <p:sldId id="338" r:id="rId20"/>
    <p:sldId id="324" r:id="rId21"/>
    <p:sldId id="330" r:id="rId22"/>
    <p:sldId id="320" r:id="rId23"/>
    <p:sldId id="325" r:id="rId24"/>
    <p:sldId id="326" r:id="rId25"/>
    <p:sldId id="327" r:id="rId26"/>
    <p:sldId id="339" r:id="rId2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0071" autoAdjust="0"/>
  </p:normalViewPr>
  <p:slideViewPr>
    <p:cSldViewPr>
      <p:cViewPr varScale="1">
        <p:scale>
          <a:sx n="59" d="100"/>
          <a:sy n="59" d="100"/>
        </p:scale>
        <p:origin x="-816"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1086"/>
    </p:cViewPr>
  </p:notesTextViewPr>
  <p:sorterViewPr>
    <p:cViewPr>
      <p:scale>
        <a:sx n="66" d="100"/>
        <a:sy n="66" d="100"/>
      </p:scale>
      <p:origin x="0" y="0"/>
    </p:cViewPr>
  </p:sorterViewPr>
  <p:notesViewPr>
    <p:cSldViewPr>
      <p:cViewPr>
        <p:scale>
          <a:sx n="75" d="100"/>
          <a:sy n="75" d="100"/>
        </p:scale>
        <p:origin x="-1404"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532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532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532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2A14FA9E-FA4A-4422-A8FE-244683F8CFB5}" type="slidenum">
              <a:rPr lang="en-US"/>
              <a:pPr>
                <a:defRPr/>
              </a:pPr>
              <a:t>‹Nº›</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150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458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151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151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B6F3CC7-81A6-4AFD-9DC7-100ACE5DD705}" type="slidenum">
              <a:rPr lang="en-US"/>
              <a:pPr>
                <a:defRPr/>
              </a:pPr>
              <a:t>‹Nº›</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E1E9F1B3-891F-41CB-922B-495C9A3B9387}" type="slidenum">
              <a:rPr lang="en-US" smtClean="0"/>
              <a:pPr/>
              <a:t>1</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r>
              <a:rPr lang="en-US" dirty="0" smtClean="0"/>
              <a:t>This is a train-the-trainer program developed by Randy Dougherty, one of the co-conveners of WG 21, which was reviewed and includes input by other members of WG21.  This presentation is an overview of the standard and changes, as well as additional information  about accreditation .  Another presentation addresses the changes related to the audit process, and a third presentation addresses the changes related to competence.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B92E110C-5E39-4F93-90D8-6EEA0A40B0A5}" type="slidenum">
              <a:rPr lang="en-US" smtClean="0"/>
              <a:pPr/>
              <a:t>10</a:t>
            </a:fld>
            <a:endParaRPr 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r>
              <a:rPr lang="en-US" dirty="0" smtClean="0"/>
              <a:t>There were no changes to the 10 sections of the standard.  However, of the 10 sections, 6 sections had changes.  Some, such as Sections 2, 4  and 10, simply has some deletions.  So the three sections with significant changes were Section  3 in which definitions had to be added, Section 7 of course to address competence requirements, and Section 9 for the audit processes adding detail that in the past was by reference to ISO 19011.</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B92E110C-5E39-4F93-90D8-6EEA0A40B0A5}" type="slidenum">
              <a:rPr lang="en-US" smtClean="0"/>
              <a:pPr/>
              <a:t>11</a:t>
            </a:fld>
            <a:endParaRPr 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r>
              <a:rPr lang="en-US" dirty="0" smtClean="0"/>
              <a:t>The new standard has 6 annexes:  one normative and  five informative.</a:t>
            </a:r>
          </a:p>
          <a:p>
            <a:pPr eaLnBrk="1" hangingPunct="1"/>
            <a:endParaRPr lang="en-US" dirty="0" smtClean="0"/>
          </a:p>
          <a:p>
            <a:pPr eaLnBrk="1" hangingPunct="1"/>
            <a:r>
              <a:rPr lang="en-US" dirty="0" smtClean="0"/>
              <a:t>The one  normative annex and 3 of the 5 informative annexes (A, B, C, and D) all relate to the competence and performance of CB personnel.</a:t>
            </a:r>
          </a:p>
          <a:p>
            <a:pPr eaLnBrk="1" hangingPunct="1"/>
            <a:endParaRPr lang="en-US" dirty="0" smtClean="0"/>
          </a:p>
          <a:p>
            <a:pPr eaLnBrk="1" hangingPunct="1"/>
            <a:r>
              <a:rPr lang="en-US" dirty="0" smtClean="0"/>
              <a:t>The other 2 informative annexes, E and F) related to the  audit and certification processes.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is one remaining reference</a:t>
            </a:r>
            <a:r>
              <a:rPr lang="en-US" baseline="0" dirty="0" smtClean="0"/>
              <a:t> to ISO 19011, in addition to the Bibliography, which is the note to 10.3.6.1, the requirement for the CB to conduct internal audits, but being in a note it is not a normative reference.</a:t>
            </a:r>
            <a:endParaRPr lang="en-US" dirty="0"/>
          </a:p>
        </p:txBody>
      </p:sp>
      <p:sp>
        <p:nvSpPr>
          <p:cNvPr id="4" name="Slide Number Placeholder 3"/>
          <p:cNvSpPr>
            <a:spLocks noGrp="1"/>
          </p:cNvSpPr>
          <p:nvPr>
            <p:ph type="sldNum" sz="quarter" idx="10"/>
          </p:nvPr>
        </p:nvSpPr>
        <p:spPr/>
        <p:txBody>
          <a:bodyPr/>
          <a:lstStyle/>
          <a:p>
            <a:pPr>
              <a:defRPr/>
            </a:pPr>
            <a:fld id="{FB6F3CC7-81A6-4AFD-9DC7-100ACE5DD705}" type="slidenum">
              <a:rPr lang="en-US" smtClean="0"/>
              <a:pPr>
                <a:defRPr/>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B6F3CC7-81A6-4AFD-9DC7-100ACE5DD705}"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Many of the new definitions were necessary because we deleted reference to ISO 19011.  However, we also had to define a third party certification audit because some members of ISO/TC176 (which is responsible for revising ISO 19011) feel that there are other kinds of third party audits.</a:t>
            </a:r>
          </a:p>
          <a:p>
            <a:r>
              <a:rPr lang="en-US" dirty="0" smtClean="0"/>
              <a:t>We also decided on a different definition of competence, deleting the word ‘demonstrated ‘ from the  definition.  Competence still has to be demonstrated , but this is state in requirements in section 7.</a:t>
            </a:r>
          </a:p>
          <a:p>
            <a:r>
              <a:rPr lang="en-US" dirty="0" smtClean="0"/>
              <a:t>We also defined ‘technical area’ and further elaborated with specific examples as notes in section 7.</a:t>
            </a:r>
            <a:endParaRPr lang="en-US" dirty="0"/>
          </a:p>
        </p:txBody>
      </p:sp>
      <p:sp>
        <p:nvSpPr>
          <p:cNvPr id="4" name="Slide Number Placeholder 3"/>
          <p:cNvSpPr>
            <a:spLocks noGrp="1"/>
          </p:cNvSpPr>
          <p:nvPr>
            <p:ph type="sldNum" sz="quarter" idx="10"/>
          </p:nvPr>
        </p:nvSpPr>
        <p:spPr/>
        <p:txBody>
          <a:bodyPr/>
          <a:lstStyle/>
          <a:p>
            <a:pPr>
              <a:defRPr/>
            </a:pPr>
            <a:fld id="{FB6F3CC7-81A6-4AFD-9DC7-100ACE5DD705}"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FB6F3CC7-81A6-4AFD-9DC7-100ACE5DD705}"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 only two new clauses added to Section 7 and a very slight revision  to another clause, but the changes are quite significant.  It takes our industry a few steps further down the  road toward competence and away from qualifications.</a:t>
            </a:r>
          </a:p>
          <a:p>
            <a:r>
              <a:rPr lang="en-US" dirty="0" smtClean="0"/>
              <a:t>We are now focused on knowledge and skills, having remove personal attributes from the definition.</a:t>
            </a:r>
          </a:p>
          <a:p>
            <a:r>
              <a:rPr lang="en-US" dirty="0" smtClean="0"/>
              <a:t>The new requirements are process focused:  determine and document competence criteria  then evaluate personnel for conformance to the documented criteria.  </a:t>
            </a:r>
            <a:endParaRPr lang="en-US" dirty="0"/>
          </a:p>
        </p:txBody>
      </p:sp>
      <p:sp>
        <p:nvSpPr>
          <p:cNvPr id="4" name="Slide Number Placeholder 3"/>
          <p:cNvSpPr>
            <a:spLocks noGrp="1"/>
          </p:cNvSpPr>
          <p:nvPr>
            <p:ph type="sldNum" sz="quarter" idx="10"/>
          </p:nvPr>
        </p:nvSpPr>
        <p:spPr/>
        <p:txBody>
          <a:bodyPr/>
          <a:lstStyle/>
          <a:p>
            <a:pPr>
              <a:defRPr/>
            </a:pPr>
            <a:fld id="{FB6F3CC7-81A6-4AFD-9DC7-100ACE5DD705}" type="slidenum">
              <a:rPr lang="en-US" smtClean="0"/>
              <a:pPr>
                <a:defRPr/>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Considering that ISO 19011 was focused on QMS and EMS management system audits, it makes sense that most of the changes are in Section 9, the audit and certification process requirements of the standard.  And nearly all of the changes are an expansion of the general requirements in 9.1.  There is only one slight change to the initial audit and certification process.</a:t>
            </a:r>
            <a:endParaRPr lang="en-US" dirty="0"/>
          </a:p>
        </p:txBody>
      </p:sp>
      <p:sp>
        <p:nvSpPr>
          <p:cNvPr id="4" name="Slide Number Placeholder 3"/>
          <p:cNvSpPr>
            <a:spLocks noGrp="1"/>
          </p:cNvSpPr>
          <p:nvPr>
            <p:ph type="sldNum" sz="quarter" idx="10"/>
          </p:nvPr>
        </p:nvSpPr>
        <p:spPr/>
        <p:txBody>
          <a:bodyPr/>
          <a:lstStyle/>
          <a:p>
            <a:pPr>
              <a:defRPr/>
            </a:pPr>
            <a:fld id="{FB6F3CC7-81A6-4AFD-9DC7-100ACE5DD705}"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1D2D046C-7AC4-46D5-8615-477B464FD9C5}" type="slidenum">
              <a:rPr lang="en-US" smtClean="0"/>
              <a:pPr/>
              <a:t>18</a:t>
            </a:fld>
            <a:endParaRPr lang="en-US" smtClean="0"/>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p:spPr>
        <p:txBody>
          <a:bodyPr/>
          <a:lstStyle/>
          <a:p>
            <a:pPr eaLnBrk="1" hangingPunct="1"/>
            <a:r>
              <a:rPr lang="en-US" i="1" dirty="0" smtClean="0"/>
              <a:t>This is a list of the 15 general requirements of section 9.1 of ISO/IEC 17021:2006 except that each clause now has a title.  With the exception of the title, the subject is the same.  However, there are significant additions for each of the clauses shown in color to add in additional requirements based on what was in ISO 19011.  And of these, 9.1.9 has been expanded the most.  The other clauses have no changes or very minor changes.</a:t>
            </a:r>
          </a:p>
          <a:p>
            <a:pPr eaLnBrk="1" hangingPunct="1"/>
            <a:r>
              <a:rPr lang="en-US" i="1" dirty="0" smtClean="0"/>
              <a:t>9.1.1 	1 new requirement</a:t>
            </a:r>
          </a:p>
          <a:p>
            <a:pPr eaLnBrk="1" hangingPunct="1"/>
            <a:r>
              <a:rPr lang="en-US" i="1" dirty="0" smtClean="0"/>
              <a:t>9.1.2	6 new requirements</a:t>
            </a:r>
          </a:p>
          <a:p>
            <a:pPr eaLnBrk="1" hangingPunct="1"/>
            <a:r>
              <a:rPr lang="en-US" i="1" dirty="0" smtClean="0"/>
              <a:t>9.1.3	4 new requirements</a:t>
            </a:r>
          </a:p>
          <a:p>
            <a:pPr eaLnBrk="1" hangingPunct="1"/>
            <a:r>
              <a:rPr lang="en-US" i="1" dirty="0" smtClean="0"/>
              <a:t>9.1.4	1 new requirement</a:t>
            </a:r>
          </a:p>
          <a:p>
            <a:pPr eaLnBrk="1" hangingPunct="1"/>
            <a:r>
              <a:rPr lang="en-US" i="1" dirty="0" smtClean="0"/>
              <a:t>9.1.9	16 new requirements</a:t>
            </a:r>
          </a:p>
          <a:p>
            <a:pPr eaLnBrk="1" hangingPunct="1"/>
            <a:r>
              <a:rPr lang="en-US" i="1" dirty="0" smtClean="0"/>
              <a:t>9.1.10	1 new requirement-content of report</a:t>
            </a:r>
          </a:p>
          <a:p>
            <a:pPr eaLnBrk="1" hangingPunct="1"/>
            <a:r>
              <a:rPr lang="en-US" i="1" dirty="0" smtClean="0"/>
              <a:t>9.1.11	1 new requirement-records of verification of effectiveness</a:t>
            </a:r>
          </a:p>
          <a:p>
            <a:pPr eaLnBrk="1" hangingPunct="1"/>
            <a:endParaRPr lang="en-US" i="1" dirty="0" smtClean="0"/>
          </a:p>
          <a:p>
            <a:pPr eaLnBrk="1" hangingPunct="1"/>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1D2D046C-7AC4-46D5-8615-477B464FD9C5}" type="slidenum">
              <a:rPr lang="en-US" smtClean="0"/>
              <a:pPr/>
              <a:t>19</a:t>
            </a:fld>
            <a:endParaRPr lang="en-US" smtClean="0"/>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p:spPr>
        <p:txBody>
          <a:bodyPr/>
          <a:lstStyle/>
          <a:p>
            <a:pPr eaLnBrk="1" hangingPunct="1"/>
            <a:endParaRPr lang="en-US" i="1" dirty="0" smtClean="0"/>
          </a:p>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BFAB627B-BC33-4509-A7AE-52E31BEC39AB}" type="slidenum">
              <a:rPr lang="en-US" smtClean="0"/>
              <a:pPr/>
              <a:t>2</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dirty="0" smtClean="0"/>
              <a:t>When this project was initiated, the convener of WG21 was Lars </a:t>
            </a:r>
            <a:r>
              <a:rPr lang="en-US" dirty="0" err="1" smtClean="0"/>
              <a:t>Waldner</a:t>
            </a:r>
            <a:r>
              <a:rPr lang="en-US" dirty="0" smtClean="0"/>
              <a:t> of Swedac, appointed by the then chair of CASCO chair, John McDonald.</a:t>
            </a:r>
          </a:p>
          <a:p>
            <a:pPr eaLnBrk="1" hangingPunct="1"/>
            <a:endParaRPr lang="en-US" dirty="0" smtClean="0"/>
          </a:p>
          <a:p>
            <a:pPr eaLnBrk="1" hangingPunct="1"/>
            <a:r>
              <a:rPr lang="en-US" dirty="0" smtClean="0"/>
              <a:t>When Lars was unable to continue as convener, CASCO chair Mario </a:t>
            </a:r>
            <a:r>
              <a:rPr lang="en-US" dirty="0" err="1" smtClean="0"/>
              <a:t>Wittner</a:t>
            </a:r>
            <a:r>
              <a:rPr lang="en-US" dirty="0" smtClean="0"/>
              <a:t> appointed Dalrymple and Dougherty as co-conveners.  This was the first time a CASCO WG had co-conveners.  This has been a successful team effort lead by individuals working for CBs and </a:t>
            </a:r>
            <a:r>
              <a:rPr lang="en-US" dirty="0" err="1" smtClean="0"/>
              <a:t>ABs.</a:t>
            </a:r>
            <a:r>
              <a:rPr lang="en-US" dirty="0" smtClean="0"/>
              <a:t> </a:t>
            </a:r>
          </a:p>
          <a:p>
            <a:pPr eaLnBrk="1" hangingPunct="1"/>
            <a:endParaRPr lang="en-US" dirty="0" smtClean="0"/>
          </a:p>
          <a:p>
            <a:pPr eaLnBrk="1" hangingPunct="1"/>
            <a:r>
              <a:rPr lang="en-US" dirty="0" smtClean="0"/>
              <a:t>The standard was completed under the leadership of Mario </a:t>
            </a:r>
            <a:r>
              <a:rPr lang="en-US" dirty="0" err="1" smtClean="0"/>
              <a:t>Wittner</a:t>
            </a:r>
            <a:r>
              <a:rPr lang="en-US" dirty="0" smtClean="0"/>
              <a:t> as the CASCO chair.  Graeme Drake, then Peter </a:t>
            </a:r>
            <a:r>
              <a:rPr lang="en-US" dirty="0" err="1" smtClean="0"/>
              <a:t>Dennehy</a:t>
            </a:r>
            <a:r>
              <a:rPr lang="en-US" dirty="0" smtClean="0"/>
              <a:t>, served as secretary of CASCO during the period of development of this standard when the Dalrymple and Dougherty were co-conveners.</a:t>
            </a:r>
          </a:p>
          <a:p>
            <a:pPr eaLnBrk="1" hangingPunct="1"/>
            <a:endParaRPr lang="en-US" dirty="0" smtClean="0"/>
          </a:p>
          <a:p>
            <a:pPr eaLnBrk="1" hangingPunct="1"/>
            <a:r>
              <a:rPr lang="en-US" dirty="0" smtClean="0"/>
              <a:t>Discussions about part 2 were initiated under </a:t>
            </a:r>
            <a:r>
              <a:rPr lang="en-US" dirty="0" err="1" smtClean="0"/>
              <a:t>Wittner</a:t>
            </a:r>
            <a:r>
              <a:rPr lang="en-US" dirty="0" smtClean="0"/>
              <a:t> and Drake, but concluded under the leadership of Olivier </a:t>
            </a:r>
            <a:r>
              <a:rPr lang="en-US" dirty="0" err="1" smtClean="0"/>
              <a:t>Peyrat</a:t>
            </a:r>
            <a:r>
              <a:rPr lang="en-US" dirty="0" smtClean="0"/>
              <a:t> as CASCO Chair and Sean MacCurtain as CASCO Secretary.</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most of you  may note, the length of the transition period, 24 months, is the same as we had when we first published ISO/IEC 17021:2006.</a:t>
            </a:r>
          </a:p>
          <a:p>
            <a:r>
              <a:rPr lang="en-US" dirty="0" smtClean="0"/>
              <a:t>Many CBs are already close to conformance with this revision.  </a:t>
            </a:r>
          </a:p>
          <a:p>
            <a:r>
              <a:rPr lang="en-US" dirty="0" smtClean="0"/>
              <a:t>But we expect that some CBs (and  perhaps some ABs) will struggle to truly understand competence as compared to qualifications. </a:t>
            </a:r>
          </a:p>
          <a:p>
            <a:r>
              <a:rPr lang="en-US" dirty="0" smtClean="0"/>
              <a:t>NOTE THAT THE DEADLINE FOR CONFORMANCE IS 24 MONTHS AFTER PUBLICATION.</a:t>
            </a:r>
            <a:endParaRPr lang="en-US" dirty="0"/>
          </a:p>
        </p:txBody>
      </p:sp>
      <p:sp>
        <p:nvSpPr>
          <p:cNvPr id="4" name="Slide Number Placeholder 3"/>
          <p:cNvSpPr>
            <a:spLocks noGrp="1"/>
          </p:cNvSpPr>
          <p:nvPr>
            <p:ph type="sldNum" sz="quarter" idx="10"/>
          </p:nvPr>
        </p:nvSpPr>
        <p:spPr/>
        <p:txBody>
          <a:bodyPr/>
          <a:lstStyle/>
          <a:p>
            <a:pPr>
              <a:defRPr/>
            </a:pPr>
            <a:fld id="{FB6F3CC7-81A6-4AFD-9DC7-100ACE5DD705}"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Roger Bennett who lead the IAF TC TF that developed the IAF guidance on the transition to the 2006 standard also lead the TF that has developed the informative document on the transition to the 2011 standard.</a:t>
            </a:r>
          </a:p>
          <a:p>
            <a:r>
              <a:rPr lang="en-US" dirty="0" smtClean="0"/>
              <a:t>The document is informative which means CBs and ABs are not required to follow it.</a:t>
            </a:r>
          </a:p>
          <a:p>
            <a:endParaRPr lang="en-US" dirty="0"/>
          </a:p>
        </p:txBody>
      </p:sp>
      <p:sp>
        <p:nvSpPr>
          <p:cNvPr id="4" name="Slide Number Placeholder 3"/>
          <p:cNvSpPr>
            <a:spLocks noGrp="1"/>
          </p:cNvSpPr>
          <p:nvPr>
            <p:ph type="sldNum" sz="quarter" idx="10"/>
          </p:nvPr>
        </p:nvSpPr>
        <p:spPr/>
        <p:txBody>
          <a:bodyPr/>
          <a:lstStyle/>
          <a:p>
            <a:pPr>
              <a:defRPr/>
            </a:pPr>
            <a:fld id="{FB6F3CC7-81A6-4AFD-9DC7-100ACE5DD705}"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dirty="0" smtClean="0"/>
              <a:t>Many have asked if ISO/IEC 17021:2006 made any difference.  These were results  of the transition to the 2006 standard, as reported to IAF in  October 2008.  You can see that not all CBs made the transition.  </a:t>
            </a:r>
          </a:p>
          <a:p>
            <a:endParaRPr lang="en-US" dirty="0" smtClean="0"/>
          </a:p>
          <a:p>
            <a:r>
              <a:rPr lang="en-US" dirty="0" smtClean="0"/>
              <a:t>What about the  transition  from ISO/IEC 17021:2006 to ISO/IEC  17021:2011?  Will it make a difference?</a:t>
            </a:r>
          </a:p>
          <a:p>
            <a:endParaRPr lang="en-US" dirty="0" smtClean="0"/>
          </a:p>
          <a:p>
            <a:r>
              <a:rPr lang="en-US" dirty="0" smtClean="0"/>
              <a:t>Many certification bodies will need to re-visit their report formats and include more free text areas where the auditor indicates how audit objectives were evaluated and confirmed.</a:t>
            </a:r>
          </a:p>
          <a:p>
            <a:endParaRPr lang="en-US" dirty="0" smtClean="0"/>
          </a:p>
          <a:p>
            <a:pPr lvl="0"/>
            <a:r>
              <a:rPr lang="en-US" dirty="0" smtClean="0"/>
              <a:t>Auditors will require further training in  the process approach to auditing (even after all this time), but better audit plans should help.</a:t>
            </a:r>
          </a:p>
          <a:p>
            <a:pPr lvl="0"/>
            <a:endParaRPr lang="en-US" dirty="0" smtClean="0"/>
          </a:p>
          <a:p>
            <a:pPr lvl="0"/>
            <a:r>
              <a:rPr lang="en-US" dirty="0" smtClean="0"/>
              <a:t>Auditors will be expected to understand the client processes better in order to effectively audit the system to ensure it meets/delivers against customer/contractual requirements, regulatory and statutory requirements.</a:t>
            </a:r>
          </a:p>
          <a:p>
            <a:pPr lvl="0"/>
            <a:endParaRPr lang="en-US" dirty="0" smtClean="0"/>
          </a:p>
          <a:p>
            <a:pPr lvl="0"/>
            <a:r>
              <a:rPr lang="en-US" dirty="0" smtClean="0"/>
              <a:t>Audit reports should indicate/justify why the audit team are confident to recommend certification,</a:t>
            </a:r>
          </a:p>
          <a:p>
            <a:pPr lvl="0"/>
            <a:endParaRPr lang="en-US" dirty="0" smtClean="0"/>
          </a:p>
          <a:p>
            <a:pPr lvl="0"/>
            <a:r>
              <a:rPr lang="en-US" dirty="0" smtClean="0"/>
              <a:t>Accreditation bodies will need to review and challenge audit reports more critically to ascertain if the  information confirms all the audit objectives were met and sufficient information is available an informed decision.</a:t>
            </a:r>
          </a:p>
          <a:p>
            <a:pPr lvl="0"/>
            <a:endParaRPr lang="en-US" dirty="0" smtClean="0"/>
          </a:p>
          <a:p>
            <a:r>
              <a:rPr lang="en-US" dirty="0" smtClean="0"/>
              <a:t>Accreditation bodies will need to witness more critically to confirm the audit evaluates effectiveness.</a:t>
            </a:r>
          </a:p>
          <a:p>
            <a:r>
              <a:rPr lang="en-US" dirty="0" smtClean="0"/>
              <a:t> </a:t>
            </a:r>
          </a:p>
          <a:p>
            <a:r>
              <a:rPr lang="en-US" smtClean="0"/>
              <a:t>This said, we </a:t>
            </a:r>
            <a:r>
              <a:rPr lang="en-US" dirty="0" smtClean="0"/>
              <a:t>do not anticipate similar drop out due to the 2011 standard.</a:t>
            </a:r>
          </a:p>
          <a:p>
            <a:endParaRPr lang="en-US" dirty="0"/>
          </a:p>
        </p:txBody>
      </p:sp>
      <p:sp>
        <p:nvSpPr>
          <p:cNvPr id="4" name="Slide Number Placeholder 3"/>
          <p:cNvSpPr>
            <a:spLocks noGrp="1"/>
          </p:cNvSpPr>
          <p:nvPr>
            <p:ph type="sldNum" sz="quarter" idx="10"/>
          </p:nvPr>
        </p:nvSpPr>
        <p:spPr/>
        <p:txBody>
          <a:bodyPr/>
          <a:lstStyle/>
          <a:p>
            <a:pPr>
              <a:defRPr/>
            </a:pPr>
            <a:fld id="{FB6F3CC7-81A6-4AFD-9DC7-100ACE5DD705}"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Recognizing that identification of ‘technical areas’ will be one of the more significant challenges, ANAB is working  with the IAAR to document key processes related to the products or services identified for the NACE 2 revision of codes, then to document the  significant environmental aspects and impacts associated with those processes, and the worker health and safety risks.</a:t>
            </a:r>
          </a:p>
          <a:p>
            <a:r>
              <a:rPr lang="en-US" dirty="0" smtClean="0"/>
              <a:t>Our plan it is to make this compendium of information publicly available. </a:t>
            </a:r>
            <a:endParaRPr lang="en-US" dirty="0"/>
          </a:p>
        </p:txBody>
      </p:sp>
      <p:sp>
        <p:nvSpPr>
          <p:cNvPr id="4" name="Slide Number Placeholder 3"/>
          <p:cNvSpPr>
            <a:spLocks noGrp="1"/>
          </p:cNvSpPr>
          <p:nvPr>
            <p:ph type="sldNum" sz="quarter" idx="10"/>
          </p:nvPr>
        </p:nvSpPr>
        <p:spPr/>
        <p:txBody>
          <a:bodyPr/>
          <a:lstStyle/>
          <a:p>
            <a:pPr>
              <a:defRPr/>
            </a:pPr>
            <a:fld id="{FB6F3CC7-81A6-4AFD-9DC7-100ACE5DD705}"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Trevor Nash is leading an IAF TC TF to develop an IAF document on how ABs assess CBs to the competence requirements of the 2011 standard.  </a:t>
            </a:r>
          </a:p>
          <a:p>
            <a:r>
              <a:rPr lang="en-US" dirty="0" smtClean="0"/>
              <a:t>The goal is to have consistent application  by all </a:t>
            </a:r>
            <a:r>
              <a:rPr lang="en-US" dirty="0" err="1" smtClean="0"/>
              <a:t>ABs.</a:t>
            </a:r>
            <a:endParaRPr lang="en-US" dirty="0"/>
          </a:p>
        </p:txBody>
      </p:sp>
      <p:sp>
        <p:nvSpPr>
          <p:cNvPr id="4" name="Slide Number Placeholder 3"/>
          <p:cNvSpPr>
            <a:spLocks noGrp="1"/>
          </p:cNvSpPr>
          <p:nvPr>
            <p:ph type="sldNum" sz="quarter" idx="10"/>
          </p:nvPr>
        </p:nvSpPr>
        <p:spPr/>
        <p:txBody>
          <a:bodyPr/>
          <a:lstStyle/>
          <a:p>
            <a:pPr>
              <a:defRPr/>
            </a:pPr>
            <a:fld id="{FB6F3CC7-81A6-4AFD-9DC7-100ACE5DD705}"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RABQSA  and  IRCA are working together to try to develop  processes and services related to auditor competence.   Their plans included evaluating competence for specific technical areas.</a:t>
            </a:r>
          </a:p>
          <a:p>
            <a:r>
              <a:rPr lang="en-US" dirty="0" smtClean="0"/>
              <a:t>Their processes and services will lead to a competence based auditor certification program, but they are planning to make some of the processes available to CBs (and ABs) that may help the CBs and ABs manage competence without necessarily having their auditor s and  assessors certified.</a:t>
            </a:r>
            <a:endParaRPr lang="en-US" dirty="0"/>
          </a:p>
        </p:txBody>
      </p:sp>
      <p:sp>
        <p:nvSpPr>
          <p:cNvPr id="4" name="Slide Number Placeholder 3"/>
          <p:cNvSpPr>
            <a:spLocks noGrp="1"/>
          </p:cNvSpPr>
          <p:nvPr>
            <p:ph type="sldNum" sz="quarter" idx="10"/>
          </p:nvPr>
        </p:nvSpPr>
        <p:spPr/>
        <p:txBody>
          <a:bodyPr/>
          <a:lstStyle/>
          <a:p>
            <a:pPr>
              <a:defRPr/>
            </a:pPr>
            <a:fld id="{FB6F3CC7-81A6-4AFD-9DC7-100ACE5DD705}"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Questions  will arise about a requirement in the standard.  Even though the standard was written to be unambiguous, on occasion two individuals will have a different understanding of what is stated, or sometimes upon translation into other languages the requirement may not be as clear.  So how do you obtain clarification?</a:t>
            </a:r>
          </a:p>
          <a:p>
            <a:r>
              <a:rPr lang="en-US" dirty="0" smtClean="0"/>
              <a:t>The first step would be to contact the CASCO Secretary, probably by email.  If Sean cannot answer the question directly, he will send it to the co-conveners, Alister and Randy.  Although the response to a question will not be ‘official’, it will come from knowledgeable sources.</a:t>
            </a:r>
          </a:p>
          <a:p>
            <a:r>
              <a:rPr lang="en-US" dirty="0" smtClean="0"/>
              <a:t>If there is a question about what the words actually mean, there may be a need for an interpretation.  CASCO has a documented process for making interpretations.  This process takes about 3 months.  Note, however, that the interpretations have no legal status in that no party is obliged to accept or use an interpretation until a standard is revised to take on such wording.</a:t>
            </a:r>
          </a:p>
          <a:p>
            <a:r>
              <a:rPr lang="en-US" dirty="0" smtClean="0"/>
              <a:t>If the question is about how the requirement is to be applied by a CB, the question can be put to the IAF Technical Committee for its decision.  This is be means of a discussion paper to the IAF TC.  This can be initiated by contacting the IAF TC Chair, Norbert Borzek of </a:t>
            </a:r>
            <a:r>
              <a:rPr lang="en-US" dirty="0" err="1" smtClean="0"/>
              <a:t>Dakks</a:t>
            </a:r>
            <a:r>
              <a:rPr lang="en-US" dirty="0" smtClean="0"/>
              <a:t>, who will send a form to be completed to initiate a discussion paper.  Discussion papers are considered twice a year.</a:t>
            </a:r>
            <a:endParaRPr lang="en-US" dirty="0"/>
          </a:p>
        </p:txBody>
      </p:sp>
      <p:sp>
        <p:nvSpPr>
          <p:cNvPr id="4" name="Slide Number Placeholder 3"/>
          <p:cNvSpPr>
            <a:spLocks noGrp="1"/>
          </p:cNvSpPr>
          <p:nvPr>
            <p:ph type="sldNum" sz="quarter" idx="10"/>
          </p:nvPr>
        </p:nvSpPr>
        <p:spPr/>
        <p:txBody>
          <a:bodyPr/>
          <a:lstStyle/>
          <a:p>
            <a:pPr>
              <a:defRPr/>
            </a:pPr>
            <a:fld id="{FB6F3CC7-81A6-4AFD-9DC7-100ACE5DD705}" type="slidenum">
              <a:rPr lang="en-US" smtClean="0"/>
              <a:pPr>
                <a:defRPr/>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2BE71DB0-BD64-4AC0-BBFE-69B3E2C92481}" type="slidenum">
              <a:rPr lang="en-US" smtClean="0"/>
              <a:pPr/>
              <a:t>3</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en-US" dirty="0" smtClean="0"/>
              <a:t>The original intent was to simply replace Guides 62 and 66 while also incorporating applicable IAF guidance.  This was soon expanded to make it applicable to any MS standard.  CB associations influenced the additional intent to incorporate latest technology, and to have principles-based requirements.  </a:t>
            </a:r>
          </a:p>
          <a:p>
            <a:pPr eaLnBrk="1" hangingPunct="1"/>
            <a:r>
              <a:rPr lang="en-US" dirty="0" smtClean="0"/>
              <a:t>WG21 developed 17021 during the same period that WG23 was developing the common elements, so work by WG21 influenced the work of WG23, and the work or WG23 influenced the work of WG 21, for the sections dealing with impartiality, complaints and appeals, confidentiality, and management systems.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A11B7E3E-2D94-4476-BBDB-93A16548AE1B}" type="slidenum">
              <a:rPr lang="en-US" smtClean="0"/>
              <a:pPr/>
              <a:t>4</a:t>
            </a:fld>
            <a:endParaRPr lang="en-US"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r>
              <a:rPr lang="en-US" dirty="0" smtClean="0"/>
              <a:t>The standard was published in September 2006 as ISO/IEC 17021:20XX  entitled </a:t>
            </a:r>
            <a:r>
              <a:rPr lang="en-US" u="sng" dirty="0" smtClean="0"/>
              <a:t>Conformity assessment—Requirements for bodies providing audit and certification of management systems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C0955C0D-94A1-402C-96F7-EADDA9423246}" type="slidenum">
              <a:rPr lang="en-US" smtClean="0"/>
              <a:pPr/>
              <a:t>5</a:t>
            </a:fld>
            <a:endParaRPr lang="en-US"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r>
              <a:rPr lang="en-US" smtClean="0"/>
              <a:t>The primary goal is to replace in 17021 any reference to ISO 19011.</a:t>
            </a:r>
          </a:p>
          <a:p>
            <a:pPr eaLnBrk="1" hangingPunct="1"/>
            <a:endParaRPr lang="en-US" smtClean="0"/>
          </a:p>
          <a:p>
            <a:pPr eaLnBrk="1" hangingPunct="1"/>
            <a:r>
              <a:rPr lang="en-US" smtClean="0"/>
              <a:t>The secondary goal is to improve the understanding, and management, of competence.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56391D8A-BC85-49E2-AEFA-E664A6A0161B}" type="slidenum">
              <a:rPr lang="en-US" smtClean="0"/>
              <a:pPr/>
              <a:t>6</a:t>
            </a:fld>
            <a:endParaRPr 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dirty="0" smtClean="0"/>
              <a:t>This graphic was include in the NWIP for CASCO, and explains in graphic the scope of the NWIP.  WG21 will be developing requirements generic to any management system----and not any requirements specific to specific management systems.</a:t>
            </a:r>
          </a:p>
          <a:p>
            <a:pPr eaLnBrk="1" hangingPunct="1"/>
            <a:endParaRPr lang="en-US" dirty="0" smtClean="0"/>
          </a:p>
          <a:p>
            <a:pPr eaLnBrk="1" hangingPunct="1"/>
            <a:r>
              <a:rPr lang="en-US" dirty="0" smtClean="0"/>
              <a:t>In other words, WG21 will not specify QMS o </a:t>
            </a:r>
            <a:r>
              <a:rPr lang="en-US" dirty="0" err="1" smtClean="0"/>
              <a:t>rEMS</a:t>
            </a:r>
            <a:r>
              <a:rPr lang="en-US" dirty="0" smtClean="0"/>
              <a:t> specific requirements.</a:t>
            </a:r>
          </a:p>
          <a:p>
            <a:pPr eaLnBrk="1" hangingPunct="1"/>
            <a:endParaRPr lang="en-US" dirty="0" smtClean="0"/>
          </a:p>
          <a:p>
            <a:pPr eaLnBrk="1" hangingPunct="1"/>
            <a:r>
              <a:rPr lang="en-US" dirty="0" smtClean="0"/>
              <a:t>However, it plans to develop a framework for others to add the specific requirements.  The best current example is 22003, which adds specific requirements for food safety management systems under ISO 22000:  for scoping, competence, audit duration and multi-site sampling.</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development of part 2 was approved in September 2006, the same month that ISO/IEC 17021:2006 was published, and the entire process for developing  part 2  took about 4.5 years.</a:t>
            </a:r>
            <a:endParaRPr lang="en-US" dirty="0"/>
          </a:p>
        </p:txBody>
      </p:sp>
      <p:sp>
        <p:nvSpPr>
          <p:cNvPr id="4" name="Slide Number Placeholder 3"/>
          <p:cNvSpPr>
            <a:spLocks noGrp="1"/>
          </p:cNvSpPr>
          <p:nvPr>
            <p:ph type="sldNum" sz="quarter" idx="10"/>
          </p:nvPr>
        </p:nvSpPr>
        <p:spPr/>
        <p:txBody>
          <a:bodyPr/>
          <a:lstStyle/>
          <a:p>
            <a:pPr>
              <a:defRPr/>
            </a:pPr>
            <a:fld id="{FB6F3CC7-81A6-4AFD-9DC7-100ACE5DD705}"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A11B7E3E-2D94-4476-BBDB-93A16548AE1B}" type="slidenum">
              <a:rPr lang="en-US" smtClean="0"/>
              <a:pPr/>
              <a:t>8</a:t>
            </a:fld>
            <a:endParaRPr lang="en-US"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r>
              <a:rPr lang="en-US" dirty="0" smtClean="0"/>
              <a:t>The standard was published in  1 </a:t>
            </a:r>
            <a:r>
              <a:rPr lang="en-US" dirty="0" err="1" smtClean="0"/>
              <a:t>Febuary</a:t>
            </a:r>
            <a:r>
              <a:rPr lang="en-US" dirty="0" smtClean="0"/>
              <a:t> 2011 as ISO/IEC 17021:2011 with the same title,  </a:t>
            </a:r>
            <a:r>
              <a:rPr lang="en-US" u="sng" dirty="0" smtClean="0"/>
              <a:t>Conformity assessment—Requirements for bodies providing audit and certification of management systems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was decided that all other comments received about other requirements in the 2006 first edition  will be held over and considered during the systematic review, which will begin in early 2012.  </a:t>
            </a:r>
          </a:p>
          <a:p>
            <a:r>
              <a:rPr lang="en-US" dirty="0" smtClean="0"/>
              <a:t>So far Dalrymple and Dougherty have agreed to stay on as co-conveners of WG21 for the systematic review.</a:t>
            </a:r>
            <a:endParaRPr lang="en-US" dirty="0"/>
          </a:p>
        </p:txBody>
      </p:sp>
      <p:sp>
        <p:nvSpPr>
          <p:cNvPr id="4" name="Slide Number Placeholder 3"/>
          <p:cNvSpPr>
            <a:spLocks noGrp="1"/>
          </p:cNvSpPr>
          <p:nvPr>
            <p:ph type="sldNum" sz="quarter" idx="10"/>
          </p:nvPr>
        </p:nvSpPr>
        <p:spPr/>
        <p:txBody>
          <a:bodyPr/>
          <a:lstStyle/>
          <a:p>
            <a:pPr>
              <a:defRPr/>
            </a:pPr>
            <a:fld id="{FB6F3CC7-81A6-4AFD-9DC7-100ACE5DD705}"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035050" y="1552575"/>
            <a:ext cx="10179050" cy="5305425"/>
            <a:chOff x="-652" y="978"/>
            <a:chExt cx="6412" cy="3342"/>
          </a:xfrm>
        </p:grpSpPr>
        <p:sp>
          <p:nvSpPr>
            <p:cNvPr id="5"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a:defRPr/>
              </a:pPr>
              <a:endParaRPr lang="en-US"/>
            </a:p>
          </p:txBody>
        </p:sp>
        <p:sp>
          <p:nvSpPr>
            <p:cNvPr id="6"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pPr>
                <a:defRPr/>
              </a:pPr>
              <a:endParaRPr lang="en-US"/>
            </a:p>
          </p:txBody>
        </p:sp>
      </p:grpSp>
      <p:sp>
        <p:nvSpPr>
          <p:cNvPr id="20485" name="Rectangle 5"/>
          <p:cNvSpPr>
            <a:spLocks noGrp="1" noChangeArrowheads="1"/>
          </p:cNvSpPr>
          <p:nvPr>
            <p:ph type="ctrTitle" sz="quarter"/>
          </p:nvPr>
        </p:nvSpPr>
        <p:spPr>
          <a:xfrm>
            <a:off x="1293813" y="762000"/>
            <a:ext cx="7772400" cy="1143000"/>
          </a:xfrm>
        </p:spPr>
        <p:txBody>
          <a:bodyPr anchor="b"/>
          <a:lstStyle>
            <a:lvl1pPr>
              <a:defRPr/>
            </a:lvl1pPr>
          </a:lstStyle>
          <a:p>
            <a:r>
              <a:rPr lang="en-US"/>
              <a:t>Click to edit Master title style</a:t>
            </a:r>
          </a:p>
        </p:txBody>
      </p:sp>
      <p:sp>
        <p:nvSpPr>
          <p:cNvPr id="20486" name="Rectangle 6"/>
          <p:cNvSpPr>
            <a:spLocks noGrp="1" noChangeArrowheads="1"/>
          </p:cNvSpPr>
          <p:nvPr>
            <p:ph type="subTitle" sz="quarter" idx="1"/>
          </p:nvPr>
        </p:nvSpPr>
        <p:spPr>
          <a:xfrm>
            <a:off x="685800" y="3429000"/>
            <a:ext cx="6400800" cy="1752600"/>
          </a:xfrm>
        </p:spPr>
        <p:txBody>
          <a:bodyPr lIns="92075" tIns="46038" rIns="92075" bIns="46038" anchor="ctr"/>
          <a:lstStyle>
            <a:lvl1pPr marL="0" indent="0" algn="ctr">
              <a:buFont typeface="Wingdings" pitchFamily="2" charset="2"/>
              <a:buNone/>
              <a:defRPr/>
            </a:lvl1pPr>
          </a:lstStyle>
          <a:p>
            <a:r>
              <a:rPr lang="en-US"/>
              <a:t>Click to edit Master subtitle style</a:t>
            </a:r>
          </a:p>
        </p:txBody>
      </p:sp>
      <p:sp>
        <p:nvSpPr>
          <p:cNvPr id="7" name="Rectangle 7"/>
          <p:cNvSpPr>
            <a:spLocks noGrp="1" noChangeArrowheads="1"/>
          </p:cNvSpPr>
          <p:nvPr>
            <p:ph type="dt" sz="quarter" idx="10"/>
          </p:nvPr>
        </p:nvSpPr>
        <p:spPr/>
        <p:txBody>
          <a:bodyPr/>
          <a:lstStyle>
            <a:lvl1pPr>
              <a:defRPr/>
            </a:lvl1pPr>
          </a:lstStyle>
          <a:p>
            <a:pPr>
              <a:defRPr/>
            </a:pPr>
            <a:endParaRPr lang="en-US"/>
          </a:p>
        </p:txBody>
      </p:sp>
      <p:sp>
        <p:nvSpPr>
          <p:cNvPr id="8" name="Rectangle 8"/>
          <p:cNvSpPr>
            <a:spLocks noGrp="1" noChangeArrowheads="1"/>
          </p:cNvSpPr>
          <p:nvPr>
            <p:ph type="ftr" sz="quarter" idx="11"/>
          </p:nvPr>
        </p:nvSpPr>
        <p:spPr/>
        <p:txBody>
          <a:bodyPr/>
          <a:lstStyle>
            <a:lvl1pPr>
              <a:defRPr/>
            </a:lvl1pPr>
          </a:lstStyle>
          <a:p>
            <a:pPr>
              <a:defRPr/>
            </a:pPr>
            <a:endParaRPr lang="en-US"/>
          </a:p>
        </p:txBody>
      </p:sp>
      <p:sp>
        <p:nvSpPr>
          <p:cNvPr id="9" name="Rectangle 9"/>
          <p:cNvSpPr>
            <a:spLocks noGrp="1" noChangeArrowheads="1"/>
          </p:cNvSpPr>
          <p:nvPr>
            <p:ph type="sldNum" sz="quarter" idx="12"/>
          </p:nvPr>
        </p:nvSpPr>
        <p:spPr/>
        <p:txBody>
          <a:bodyPr/>
          <a:lstStyle>
            <a:lvl1pPr>
              <a:defRPr/>
            </a:lvl1pPr>
          </a:lstStyle>
          <a:p>
            <a:pPr>
              <a:defRPr/>
            </a:pPr>
            <a:fld id="{4257ADF1-D32E-4C22-81C6-2B537711FC6F}"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CF8A307D-CB7F-4CCE-AEF5-E4EF2B234971}"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D4860A27-5FC5-47F1-8387-19C47BEB1F31}"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3DDBC8EA-2213-4A22-88BC-42C66BC107C7}"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3834A206-F2A6-4B4A-86CE-96C3CC26C13D}"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55D573E0-6A3F-4332-87E9-B4FB31EA8FD8}"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endParaRPr lang="en-US"/>
          </a:p>
        </p:txBody>
      </p:sp>
      <p:sp>
        <p:nvSpPr>
          <p:cNvPr id="9" name="Rectangle 8"/>
          <p:cNvSpPr>
            <a:spLocks noGrp="1" noChangeArrowheads="1"/>
          </p:cNvSpPr>
          <p:nvPr>
            <p:ph type="sldNum" sz="quarter" idx="12"/>
          </p:nvPr>
        </p:nvSpPr>
        <p:spPr>
          <a:ln/>
        </p:spPr>
        <p:txBody>
          <a:bodyPr/>
          <a:lstStyle>
            <a:lvl1pPr>
              <a:defRPr/>
            </a:lvl1pPr>
          </a:lstStyle>
          <a:p>
            <a:pPr>
              <a:defRPr/>
            </a:pPr>
            <a:fld id="{375A1A24-F37D-4826-8EA7-4B4E983AF5EE}"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
        <p:nvSpPr>
          <p:cNvPr id="5" name="Rectangle 8"/>
          <p:cNvSpPr>
            <a:spLocks noGrp="1" noChangeArrowheads="1"/>
          </p:cNvSpPr>
          <p:nvPr>
            <p:ph type="sldNum" sz="quarter" idx="12"/>
          </p:nvPr>
        </p:nvSpPr>
        <p:spPr>
          <a:ln/>
        </p:spPr>
        <p:txBody>
          <a:bodyPr/>
          <a:lstStyle>
            <a:lvl1pPr>
              <a:defRPr/>
            </a:lvl1pPr>
          </a:lstStyle>
          <a:p>
            <a:pPr>
              <a:defRPr/>
            </a:pPr>
            <a:fld id="{EFE33ED2-4F31-4983-8AAF-676A83807B49}"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p>
        </p:txBody>
      </p:sp>
      <p:sp>
        <p:nvSpPr>
          <p:cNvPr id="3" name="Rectangle 7"/>
          <p:cNvSpPr>
            <a:spLocks noGrp="1" noChangeArrowheads="1"/>
          </p:cNvSpPr>
          <p:nvPr>
            <p:ph type="ftr" sz="quarter" idx="11"/>
          </p:nvPr>
        </p:nvSpPr>
        <p:spPr>
          <a:ln/>
        </p:spPr>
        <p:txBody>
          <a:bodyPr/>
          <a:lstStyle>
            <a:lvl1pPr>
              <a:defRPr/>
            </a:lvl1pPr>
          </a:lstStyle>
          <a:p>
            <a:pPr>
              <a:defRPr/>
            </a:pPr>
            <a:endParaRPr lang="en-US"/>
          </a:p>
        </p:txBody>
      </p:sp>
      <p:sp>
        <p:nvSpPr>
          <p:cNvPr id="4" name="Rectangle 8"/>
          <p:cNvSpPr>
            <a:spLocks noGrp="1" noChangeArrowheads="1"/>
          </p:cNvSpPr>
          <p:nvPr>
            <p:ph type="sldNum" sz="quarter" idx="12"/>
          </p:nvPr>
        </p:nvSpPr>
        <p:spPr>
          <a:ln/>
        </p:spPr>
        <p:txBody>
          <a:bodyPr/>
          <a:lstStyle>
            <a:lvl1pPr>
              <a:defRPr/>
            </a:lvl1pPr>
          </a:lstStyle>
          <a:p>
            <a:pPr>
              <a:defRPr/>
            </a:pPr>
            <a:fld id="{0B7F9494-7DA0-48F4-B861-DD95085F0C71}"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2C6EE191-603B-4301-A387-7A6B5335F789}"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5BCAEF20-1552-4A66-8A3D-78F0A5F8EF17}"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588"/>
            <a:ext cx="9132888" cy="6845300"/>
            <a:chOff x="0" y="1"/>
            <a:chExt cx="5753" cy="4312"/>
          </a:xfrm>
        </p:grpSpPr>
        <p:sp>
          <p:nvSpPr>
            <p:cNvPr id="19459"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pPr>
                <a:defRPr/>
              </a:pPr>
              <a:endParaRPr lang="en-US"/>
            </a:p>
          </p:txBody>
        </p:sp>
        <p:sp>
          <p:nvSpPr>
            <p:cNvPr id="19460"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pPr>
                <a:defRPr/>
              </a:pPr>
              <a:endParaRPr lang="en-US"/>
            </a:p>
          </p:txBody>
        </p:sp>
      </p:grpSp>
      <p:sp>
        <p:nvSpPr>
          <p:cNvPr id="19461"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9462"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vl1pPr>
          </a:lstStyle>
          <a:p>
            <a:pPr>
              <a:defRPr/>
            </a:pPr>
            <a:endParaRPr lang="en-US"/>
          </a:p>
        </p:txBody>
      </p:sp>
      <p:sp>
        <p:nvSpPr>
          <p:cNvPr id="19463" name="Rectangle 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vl1pPr>
          </a:lstStyle>
          <a:p>
            <a:pPr>
              <a:defRPr/>
            </a:pPr>
            <a:endParaRPr lang="en-US"/>
          </a:p>
        </p:txBody>
      </p:sp>
      <p:sp>
        <p:nvSpPr>
          <p:cNvPr id="19464" name="Rectangle 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lvl1pPr>
          </a:lstStyle>
          <a:p>
            <a:pPr>
              <a:defRPr/>
            </a:pPr>
            <a:fld id="{F9A5BE1F-3A0B-400C-A190-EAB8CEFD07A3}" type="slidenum">
              <a:rPr lang="en-US"/>
              <a:pPr>
                <a:defRPr/>
              </a:pPr>
              <a:t>‹Nº›</a:t>
            </a:fld>
            <a:endParaRPr lang="en-US"/>
          </a:p>
        </p:txBody>
      </p:sp>
      <p:sp>
        <p:nvSpPr>
          <p:cNvPr id="1031" name="Rectangle 9"/>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accent2"/>
        </a:buClr>
        <a:buSzPct val="80000"/>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90000"/>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anab.org/"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9"/>
          <p:cNvSpPr>
            <a:spLocks noGrp="1" noChangeArrowheads="1"/>
          </p:cNvSpPr>
          <p:nvPr>
            <p:ph type="sldNum" sz="quarter" idx="12"/>
          </p:nvPr>
        </p:nvSpPr>
        <p:spPr>
          <a:noFill/>
        </p:spPr>
        <p:txBody>
          <a:bodyPr/>
          <a:lstStyle/>
          <a:p>
            <a:fld id="{13B9982D-5185-48DB-B9E2-CED1A389F30E}" type="slidenum">
              <a:rPr lang="en-US" smtClean="0"/>
              <a:pPr/>
              <a:t>1</a:t>
            </a:fld>
            <a:endParaRPr lang="en-US" smtClean="0"/>
          </a:p>
        </p:txBody>
      </p:sp>
      <p:sp>
        <p:nvSpPr>
          <p:cNvPr id="31748" name="Rectangle 4"/>
          <p:cNvSpPr>
            <a:spLocks noGrp="1" noChangeArrowheads="1"/>
          </p:cNvSpPr>
          <p:nvPr>
            <p:ph type="ctrTitle"/>
          </p:nvPr>
        </p:nvSpPr>
        <p:spPr/>
        <p:txBody>
          <a:bodyPr/>
          <a:lstStyle/>
          <a:p>
            <a:pPr eaLnBrk="1" hangingPunct="1">
              <a:defRPr/>
            </a:pPr>
            <a:r>
              <a:rPr lang="en-US" dirty="0" smtClean="0"/>
              <a:t>ISO/IEC 17021:2011</a:t>
            </a:r>
          </a:p>
        </p:txBody>
      </p:sp>
      <p:sp>
        <p:nvSpPr>
          <p:cNvPr id="3076" name="Rectangle 5"/>
          <p:cNvSpPr>
            <a:spLocks noGrp="1" noChangeArrowheads="1"/>
          </p:cNvSpPr>
          <p:nvPr>
            <p:ph type="subTitle" idx="1"/>
          </p:nvPr>
        </p:nvSpPr>
        <p:spPr>
          <a:xfrm>
            <a:off x="1752600" y="3505200"/>
            <a:ext cx="6400800" cy="2362200"/>
          </a:xfrm>
        </p:spPr>
        <p:txBody>
          <a:bodyPr/>
          <a:lstStyle/>
          <a:p>
            <a:pPr eaLnBrk="1" hangingPunct="1"/>
            <a:r>
              <a:rPr lang="en-US" dirty="0" err="1" smtClean="0"/>
              <a:t>Presentación</a:t>
            </a:r>
            <a:r>
              <a:rPr lang="en-US" dirty="0" smtClean="0"/>
              <a:t> </a:t>
            </a:r>
            <a:r>
              <a:rPr lang="en-US" dirty="0" err="1" smtClean="0"/>
              <a:t>para</a:t>
            </a:r>
            <a:r>
              <a:rPr lang="en-US" dirty="0" smtClean="0"/>
              <a:t> IAAC</a:t>
            </a:r>
          </a:p>
          <a:p>
            <a:pPr eaLnBrk="1" hangingPunct="1"/>
            <a:r>
              <a:rPr lang="en-US" dirty="0" err="1" smtClean="0"/>
              <a:t>por</a:t>
            </a:r>
            <a:r>
              <a:rPr lang="en-US" dirty="0" smtClean="0"/>
              <a:t> Mario </a:t>
            </a:r>
            <a:r>
              <a:rPr lang="en-US" dirty="0" err="1" smtClean="0"/>
              <a:t>Llerenas</a:t>
            </a:r>
            <a:endParaRPr lang="en-US" dirty="0" smtClean="0"/>
          </a:p>
          <a:p>
            <a:pPr eaLnBrk="1" hangingPunct="1"/>
            <a:r>
              <a:rPr lang="en-US" dirty="0" smtClean="0"/>
              <a:t>14, </a:t>
            </a:r>
            <a:r>
              <a:rPr lang="en-US" dirty="0" err="1" smtClean="0"/>
              <a:t>Junio</a:t>
            </a:r>
            <a:r>
              <a:rPr lang="en-US" dirty="0" smtClean="0"/>
              <a:t>, 2011</a:t>
            </a:r>
            <a:endParaRPr lang="en-US" sz="2400" dirty="0" smtClean="0"/>
          </a:p>
          <a:p>
            <a:pPr eaLnBrk="1" hangingPunct="1">
              <a:lnSpc>
                <a:spcPct val="80000"/>
              </a:lnSpc>
            </a:pPr>
            <a:endParaRPr lang="en-US" sz="2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p>
            <a:fld id="{58CB3BAC-8D98-4435-9DCF-7437E8AE6E81}" type="slidenum">
              <a:rPr lang="en-US" smtClean="0"/>
              <a:pPr/>
              <a:t>10</a:t>
            </a:fld>
            <a:endParaRPr lang="en-US" dirty="0" smtClean="0"/>
          </a:p>
        </p:txBody>
      </p:sp>
      <p:sp>
        <p:nvSpPr>
          <p:cNvPr id="52226" name="Rectangle 2"/>
          <p:cNvSpPr>
            <a:spLocks noGrp="1" noChangeArrowheads="1"/>
          </p:cNvSpPr>
          <p:nvPr>
            <p:ph type="title"/>
          </p:nvPr>
        </p:nvSpPr>
        <p:spPr/>
        <p:txBody>
          <a:bodyPr/>
          <a:lstStyle/>
          <a:p>
            <a:pPr eaLnBrk="1" hangingPunct="1">
              <a:defRPr/>
            </a:pPr>
            <a:r>
              <a:rPr lang="en-US" dirty="0" smtClean="0"/>
              <a:t>ISO/IEC 17021:2011</a:t>
            </a:r>
          </a:p>
        </p:txBody>
      </p:sp>
      <p:sp>
        <p:nvSpPr>
          <p:cNvPr id="7172" name="Rectangle 3"/>
          <p:cNvSpPr>
            <a:spLocks noGrp="1" noChangeArrowheads="1"/>
          </p:cNvSpPr>
          <p:nvPr>
            <p:ph type="body" idx="1"/>
          </p:nvPr>
        </p:nvSpPr>
        <p:spPr/>
        <p:txBody>
          <a:bodyPr/>
          <a:lstStyle/>
          <a:p>
            <a:pPr marL="609600" indent="-609600" eaLnBrk="1" hangingPunct="1">
              <a:lnSpc>
                <a:spcPct val="90000"/>
              </a:lnSpc>
            </a:pPr>
            <a:r>
              <a:rPr lang="en-US" dirty="0" err="1" smtClean="0"/>
              <a:t>Contenido</a:t>
            </a:r>
            <a:endParaRPr lang="en-US" dirty="0" smtClean="0"/>
          </a:p>
          <a:p>
            <a:pPr marL="990600" lvl="1" indent="-533400" eaLnBrk="1" hangingPunct="1">
              <a:lnSpc>
                <a:spcPct val="90000"/>
              </a:lnSpc>
            </a:pPr>
            <a:r>
              <a:rPr lang="en-US" sz="2400" dirty="0" smtClean="0"/>
              <a:t>1   </a:t>
            </a:r>
            <a:r>
              <a:rPr lang="en-US" sz="2400" dirty="0" err="1" smtClean="0"/>
              <a:t>Alcance</a:t>
            </a:r>
            <a:endParaRPr lang="en-US" sz="2400" dirty="0" smtClean="0"/>
          </a:p>
          <a:p>
            <a:pPr marL="990600" lvl="1" indent="-533400" eaLnBrk="1" hangingPunct="1">
              <a:lnSpc>
                <a:spcPct val="90000"/>
              </a:lnSpc>
            </a:pPr>
            <a:r>
              <a:rPr lang="en-US" sz="2400" dirty="0" smtClean="0">
                <a:solidFill>
                  <a:schemeClr val="accent1"/>
                </a:solidFill>
              </a:rPr>
              <a:t>2   </a:t>
            </a:r>
            <a:r>
              <a:rPr lang="en-US" sz="2400" dirty="0" err="1" smtClean="0">
                <a:solidFill>
                  <a:schemeClr val="accent1"/>
                </a:solidFill>
              </a:rPr>
              <a:t>Referencias</a:t>
            </a:r>
            <a:r>
              <a:rPr lang="en-US" sz="2400" dirty="0" smtClean="0">
                <a:solidFill>
                  <a:schemeClr val="accent1"/>
                </a:solidFill>
              </a:rPr>
              <a:t> </a:t>
            </a:r>
            <a:r>
              <a:rPr lang="en-US" sz="2400" dirty="0" err="1" smtClean="0">
                <a:solidFill>
                  <a:schemeClr val="accent1"/>
                </a:solidFill>
              </a:rPr>
              <a:t>Normativas</a:t>
            </a:r>
            <a:endParaRPr lang="en-US" sz="2400" dirty="0" smtClean="0">
              <a:solidFill>
                <a:schemeClr val="accent1"/>
              </a:solidFill>
            </a:endParaRPr>
          </a:p>
          <a:p>
            <a:pPr marL="990600" lvl="1" indent="-533400" eaLnBrk="1" hangingPunct="1">
              <a:lnSpc>
                <a:spcPct val="90000"/>
              </a:lnSpc>
            </a:pPr>
            <a:r>
              <a:rPr lang="en-US" sz="2400" dirty="0" smtClean="0">
                <a:solidFill>
                  <a:schemeClr val="accent1"/>
                </a:solidFill>
              </a:rPr>
              <a:t>3   </a:t>
            </a:r>
            <a:r>
              <a:rPr lang="en-US" sz="2400" dirty="0" err="1" smtClean="0">
                <a:solidFill>
                  <a:schemeClr val="accent1"/>
                </a:solidFill>
              </a:rPr>
              <a:t>Términos</a:t>
            </a:r>
            <a:r>
              <a:rPr lang="en-US" sz="2400" dirty="0" smtClean="0">
                <a:solidFill>
                  <a:schemeClr val="accent1"/>
                </a:solidFill>
              </a:rPr>
              <a:t> y </a:t>
            </a:r>
            <a:r>
              <a:rPr lang="en-US" sz="2400" dirty="0" err="1" smtClean="0">
                <a:solidFill>
                  <a:schemeClr val="accent1"/>
                </a:solidFill>
              </a:rPr>
              <a:t>definiciones</a:t>
            </a:r>
            <a:endParaRPr lang="en-US" sz="2400" dirty="0" smtClean="0">
              <a:solidFill>
                <a:schemeClr val="accent1"/>
              </a:solidFill>
            </a:endParaRPr>
          </a:p>
          <a:p>
            <a:pPr marL="990600" lvl="1" indent="-533400" eaLnBrk="1" hangingPunct="1">
              <a:lnSpc>
                <a:spcPct val="90000"/>
              </a:lnSpc>
            </a:pPr>
            <a:r>
              <a:rPr lang="en-US" sz="2400" dirty="0" smtClean="0">
                <a:solidFill>
                  <a:schemeClr val="accent1"/>
                </a:solidFill>
              </a:rPr>
              <a:t>4   </a:t>
            </a:r>
            <a:r>
              <a:rPr lang="en-US" sz="2400" dirty="0" err="1" smtClean="0">
                <a:solidFill>
                  <a:schemeClr val="accent1"/>
                </a:solidFill>
              </a:rPr>
              <a:t>Principios</a:t>
            </a:r>
            <a:endParaRPr lang="en-US" sz="2400" dirty="0" smtClean="0">
              <a:solidFill>
                <a:schemeClr val="accent1"/>
              </a:solidFill>
            </a:endParaRPr>
          </a:p>
          <a:p>
            <a:pPr marL="990600" lvl="1" indent="-533400" eaLnBrk="1" hangingPunct="1">
              <a:lnSpc>
                <a:spcPct val="90000"/>
              </a:lnSpc>
            </a:pPr>
            <a:r>
              <a:rPr lang="en-US" sz="2400" dirty="0" smtClean="0"/>
              <a:t>5   </a:t>
            </a:r>
            <a:r>
              <a:rPr lang="en-US" sz="2400" dirty="0" err="1" smtClean="0"/>
              <a:t>Requisitos</a:t>
            </a:r>
            <a:r>
              <a:rPr lang="en-US" sz="2400" dirty="0" smtClean="0"/>
              <a:t> </a:t>
            </a:r>
            <a:r>
              <a:rPr lang="en-US" sz="2400" dirty="0" err="1" smtClean="0"/>
              <a:t>Generales</a:t>
            </a:r>
            <a:endParaRPr lang="en-US" sz="2400" dirty="0" smtClean="0"/>
          </a:p>
          <a:p>
            <a:pPr marL="990600" lvl="1" indent="-533400" eaLnBrk="1" hangingPunct="1">
              <a:lnSpc>
                <a:spcPct val="90000"/>
              </a:lnSpc>
            </a:pPr>
            <a:r>
              <a:rPr lang="en-US" sz="2400" dirty="0" smtClean="0"/>
              <a:t>6   </a:t>
            </a:r>
            <a:r>
              <a:rPr lang="en-US" sz="2400" dirty="0" err="1" smtClean="0"/>
              <a:t>Requisitos</a:t>
            </a:r>
            <a:r>
              <a:rPr lang="en-US" sz="2400" dirty="0" smtClean="0"/>
              <a:t>  </a:t>
            </a:r>
            <a:r>
              <a:rPr lang="en-US" sz="2400" dirty="0" err="1" smtClean="0"/>
              <a:t>relativos</a:t>
            </a:r>
            <a:r>
              <a:rPr lang="en-US" sz="2400" dirty="0" smtClean="0"/>
              <a:t> a la </a:t>
            </a:r>
            <a:r>
              <a:rPr lang="en-US" sz="2400" dirty="0" err="1" smtClean="0"/>
              <a:t>Estructura</a:t>
            </a:r>
            <a:endParaRPr lang="en-US" sz="2400" dirty="0" smtClean="0"/>
          </a:p>
          <a:p>
            <a:pPr marL="990600" lvl="1" indent="-533400" eaLnBrk="1" hangingPunct="1">
              <a:lnSpc>
                <a:spcPct val="90000"/>
              </a:lnSpc>
            </a:pPr>
            <a:r>
              <a:rPr lang="en-US" sz="2400" dirty="0" smtClean="0">
                <a:solidFill>
                  <a:schemeClr val="accent1"/>
                </a:solidFill>
              </a:rPr>
              <a:t>7   </a:t>
            </a:r>
            <a:r>
              <a:rPr lang="en-US" sz="2400" dirty="0" err="1" smtClean="0">
                <a:solidFill>
                  <a:schemeClr val="accent1"/>
                </a:solidFill>
              </a:rPr>
              <a:t>Requisitos</a:t>
            </a:r>
            <a:r>
              <a:rPr lang="en-US" sz="2400" dirty="0" smtClean="0">
                <a:solidFill>
                  <a:schemeClr val="accent1"/>
                </a:solidFill>
              </a:rPr>
              <a:t> </a:t>
            </a:r>
            <a:r>
              <a:rPr lang="en-US" sz="2400" dirty="0" err="1" smtClean="0">
                <a:solidFill>
                  <a:schemeClr val="accent1"/>
                </a:solidFill>
              </a:rPr>
              <a:t>relativos</a:t>
            </a:r>
            <a:r>
              <a:rPr lang="en-US" sz="2400" dirty="0" smtClean="0">
                <a:solidFill>
                  <a:schemeClr val="accent1"/>
                </a:solidFill>
              </a:rPr>
              <a:t> a los </a:t>
            </a:r>
            <a:r>
              <a:rPr lang="en-US" sz="2400" dirty="0" err="1" smtClean="0">
                <a:solidFill>
                  <a:schemeClr val="accent1"/>
                </a:solidFill>
              </a:rPr>
              <a:t>Recursos</a:t>
            </a:r>
            <a:endParaRPr lang="en-US" sz="2400" dirty="0" smtClean="0">
              <a:solidFill>
                <a:schemeClr val="accent1"/>
              </a:solidFill>
            </a:endParaRPr>
          </a:p>
          <a:p>
            <a:pPr marL="990600" lvl="1" indent="-533400" eaLnBrk="1" hangingPunct="1">
              <a:lnSpc>
                <a:spcPct val="90000"/>
              </a:lnSpc>
            </a:pPr>
            <a:r>
              <a:rPr lang="en-US" sz="2400" dirty="0" smtClean="0"/>
              <a:t>8   </a:t>
            </a:r>
            <a:r>
              <a:rPr lang="en-US" sz="2400" dirty="0" err="1" smtClean="0"/>
              <a:t>Requisitos</a:t>
            </a:r>
            <a:r>
              <a:rPr lang="en-US" sz="2400" dirty="0" smtClean="0"/>
              <a:t> </a:t>
            </a:r>
            <a:r>
              <a:rPr lang="en-US" sz="2400" dirty="0" err="1" smtClean="0"/>
              <a:t>relativos</a:t>
            </a:r>
            <a:r>
              <a:rPr lang="en-US" sz="2400" dirty="0" smtClean="0"/>
              <a:t> a la </a:t>
            </a:r>
            <a:r>
              <a:rPr lang="en-US" sz="2400" dirty="0" err="1" smtClean="0"/>
              <a:t>Información</a:t>
            </a:r>
            <a:r>
              <a:rPr lang="en-US" sz="2400" dirty="0" smtClean="0"/>
              <a:t> </a:t>
            </a:r>
          </a:p>
          <a:p>
            <a:pPr marL="990600" lvl="1" indent="-533400" eaLnBrk="1" hangingPunct="1">
              <a:lnSpc>
                <a:spcPct val="90000"/>
              </a:lnSpc>
            </a:pPr>
            <a:r>
              <a:rPr lang="en-US" sz="2400" dirty="0" smtClean="0">
                <a:solidFill>
                  <a:schemeClr val="accent1"/>
                </a:solidFill>
              </a:rPr>
              <a:t>9   </a:t>
            </a:r>
            <a:r>
              <a:rPr lang="en-US" sz="2400" dirty="0" err="1" smtClean="0">
                <a:solidFill>
                  <a:schemeClr val="accent1"/>
                </a:solidFill>
              </a:rPr>
              <a:t>Requisitos</a:t>
            </a:r>
            <a:r>
              <a:rPr lang="en-US" sz="2400" dirty="0" smtClean="0">
                <a:solidFill>
                  <a:schemeClr val="accent1"/>
                </a:solidFill>
              </a:rPr>
              <a:t> </a:t>
            </a:r>
            <a:r>
              <a:rPr lang="en-US" sz="2400" dirty="0" err="1" smtClean="0">
                <a:solidFill>
                  <a:schemeClr val="accent1"/>
                </a:solidFill>
              </a:rPr>
              <a:t>relativos</a:t>
            </a:r>
            <a:r>
              <a:rPr lang="en-US" sz="2400" dirty="0" smtClean="0">
                <a:solidFill>
                  <a:schemeClr val="accent1"/>
                </a:solidFill>
              </a:rPr>
              <a:t> a los </a:t>
            </a:r>
            <a:r>
              <a:rPr lang="en-US" sz="2400" dirty="0" err="1" smtClean="0">
                <a:solidFill>
                  <a:schemeClr val="accent1"/>
                </a:solidFill>
              </a:rPr>
              <a:t>Procesos</a:t>
            </a:r>
            <a:endParaRPr lang="en-US" sz="2400" dirty="0" smtClean="0">
              <a:solidFill>
                <a:schemeClr val="accent1"/>
              </a:solidFill>
            </a:endParaRPr>
          </a:p>
          <a:p>
            <a:pPr marL="990600" lvl="1" indent="-533400" eaLnBrk="1" hangingPunct="1">
              <a:lnSpc>
                <a:spcPct val="90000"/>
              </a:lnSpc>
            </a:pPr>
            <a:r>
              <a:rPr lang="en-US" sz="2400" dirty="0" smtClean="0">
                <a:solidFill>
                  <a:schemeClr val="accent1"/>
                </a:solidFill>
              </a:rPr>
              <a:t>10 </a:t>
            </a:r>
            <a:r>
              <a:rPr lang="en-US" sz="2400" dirty="0" err="1" smtClean="0">
                <a:solidFill>
                  <a:schemeClr val="accent1"/>
                </a:solidFill>
              </a:rPr>
              <a:t>Requisitos</a:t>
            </a:r>
            <a:r>
              <a:rPr lang="en-US" sz="2400" dirty="0" smtClean="0">
                <a:solidFill>
                  <a:schemeClr val="accent1"/>
                </a:solidFill>
              </a:rPr>
              <a:t> </a:t>
            </a:r>
            <a:r>
              <a:rPr lang="en-US" sz="2400" dirty="0" err="1" smtClean="0">
                <a:solidFill>
                  <a:schemeClr val="accent1"/>
                </a:solidFill>
              </a:rPr>
              <a:t>relativos</a:t>
            </a:r>
            <a:r>
              <a:rPr lang="en-US" sz="2400" dirty="0" smtClean="0">
                <a:solidFill>
                  <a:schemeClr val="accent1"/>
                </a:solidFill>
              </a:rPr>
              <a:t> al </a:t>
            </a:r>
            <a:r>
              <a:rPr lang="en-US" sz="2400" dirty="0" err="1" smtClean="0">
                <a:solidFill>
                  <a:schemeClr val="accent1"/>
                </a:solidFill>
              </a:rPr>
              <a:t>Sistema</a:t>
            </a:r>
            <a:r>
              <a:rPr lang="en-US" sz="2400" dirty="0" smtClean="0">
                <a:solidFill>
                  <a:schemeClr val="accent1"/>
                </a:solidFill>
              </a:rPr>
              <a:t> de </a:t>
            </a:r>
            <a:r>
              <a:rPr lang="en-US" sz="2400" dirty="0" err="1" smtClean="0">
                <a:solidFill>
                  <a:schemeClr val="accent1"/>
                </a:solidFill>
              </a:rPr>
              <a:t>Gestión</a:t>
            </a:r>
            <a:r>
              <a:rPr lang="en-US" sz="2400" dirty="0" smtClean="0">
                <a:solidFill>
                  <a:schemeClr val="accent1"/>
                </a:solidFill>
              </a:rPr>
              <a:t> de los </a:t>
            </a:r>
            <a:r>
              <a:rPr lang="en-US" sz="2400" dirty="0" err="1" smtClean="0">
                <a:solidFill>
                  <a:schemeClr val="accent1"/>
                </a:solidFill>
              </a:rPr>
              <a:t>Organismos</a:t>
            </a:r>
            <a:r>
              <a:rPr lang="en-US" sz="2400" dirty="0" smtClean="0">
                <a:solidFill>
                  <a:schemeClr val="accent1"/>
                </a:solidFill>
              </a:rPr>
              <a:t> de </a:t>
            </a:r>
            <a:r>
              <a:rPr lang="en-US" sz="2400" dirty="0" err="1" smtClean="0">
                <a:solidFill>
                  <a:schemeClr val="accent1"/>
                </a:solidFill>
              </a:rPr>
              <a:t>Certificación</a:t>
            </a:r>
            <a:endParaRPr lang="en-US" sz="2400" dirty="0" smtClean="0">
              <a:solidFill>
                <a:schemeClr val="accent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p>
            <a:fld id="{58CB3BAC-8D98-4435-9DCF-7437E8AE6E81}" type="slidenum">
              <a:rPr lang="en-US" smtClean="0"/>
              <a:pPr/>
              <a:t>11</a:t>
            </a:fld>
            <a:endParaRPr lang="en-US" smtClean="0"/>
          </a:p>
        </p:txBody>
      </p:sp>
      <p:sp>
        <p:nvSpPr>
          <p:cNvPr id="52226" name="Rectangle 2"/>
          <p:cNvSpPr>
            <a:spLocks noGrp="1" noChangeArrowheads="1"/>
          </p:cNvSpPr>
          <p:nvPr>
            <p:ph type="title"/>
          </p:nvPr>
        </p:nvSpPr>
        <p:spPr>
          <a:xfrm>
            <a:off x="685800" y="381000"/>
            <a:ext cx="7772400" cy="1143000"/>
          </a:xfrm>
        </p:spPr>
        <p:txBody>
          <a:bodyPr/>
          <a:lstStyle/>
          <a:p>
            <a:pPr eaLnBrk="1" hangingPunct="1">
              <a:defRPr/>
            </a:pPr>
            <a:r>
              <a:rPr lang="en-US" dirty="0" smtClean="0"/>
              <a:t>ISO/IEC 17021:2011</a:t>
            </a:r>
          </a:p>
        </p:txBody>
      </p:sp>
      <p:sp>
        <p:nvSpPr>
          <p:cNvPr id="7172" name="Rectangle 3"/>
          <p:cNvSpPr>
            <a:spLocks noGrp="1" noChangeArrowheads="1"/>
          </p:cNvSpPr>
          <p:nvPr>
            <p:ph type="body" idx="1"/>
          </p:nvPr>
        </p:nvSpPr>
        <p:spPr>
          <a:xfrm>
            <a:off x="685800" y="1447800"/>
            <a:ext cx="7772400" cy="4343400"/>
          </a:xfrm>
        </p:spPr>
        <p:txBody>
          <a:bodyPr/>
          <a:lstStyle/>
          <a:p>
            <a:pPr marL="609600" indent="-609600" eaLnBrk="1" hangingPunct="1">
              <a:lnSpc>
                <a:spcPct val="90000"/>
              </a:lnSpc>
            </a:pPr>
            <a:r>
              <a:rPr lang="en-US" dirty="0" err="1" smtClean="0"/>
              <a:t>Contenido</a:t>
            </a:r>
            <a:endParaRPr lang="en-US" dirty="0" smtClean="0"/>
          </a:p>
          <a:p>
            <a:pPr marL="990600" lvl="1" indent="-533400" eaLnBrk="1" hangingPunct="1">
              <a:lnSpc>
                <a:spcPct val="90000"/>
              </a:lnSpc>
            </a:pPr>
            <a:r>
              <a:rPr lang="en-US" sz="2400" dirty="0" err="1" smtClean="0">
                <a:solidFill>
                  <a:schemeClr val="accent1"/>
                </a:solidFill>
              </a:rPr>
              <a:t>Anexo</a:t>
            </a:r>
            <a:r>
              <a:rPr lang="en-US" sz="2400" dirty="0" smtClean="0">
                <a:solidFill>
                  <a:schemeClr val="accent1"/>
                </a:solidFill>
              </a:rPr>
              <a:t> A (</a:t>
            </a:r>
            <a:r>
              <a:rPr lang="en-US" sz="2400" dirty="0" err="1" smtClean="0">
                <a:solidFill>
                  <a:schemeClr val="accent1"/>
                </a:solidFill>
              </a:rPr>
              <a:t>normativo</a:t>
            </a:r>
            <a:r>
              <a:rPr lang="en-US" sz="2400" dirty="0" smtClean="0">
                <a:solidFill>
                  <a:schemeClr val="accent1"/>
                </a:solidFill>
              </a:rPr>
              <a:t>) </a:t>
            </a:r>
            <a:r>
              <a:rPr lang="en-US" sz="2400" dirty="0" err="1" smtClean="0">
                <a:solidFill>
                  <a:schemeClr val="accent1"/>
                </a:solidFill>
              </a:rPr>
              <a:t>Conocimientos</a:t>
            </a:r>
            <a:r>
              <a:rPr lang="en-US" sz="2400" dirty="0" smtClean="0">
                <a:solidFill>
                  <a:schemeClr val="accent1"/>
                </a:solidFill>
              </a:rPr>
              <a:t> y </a:t>
            </a:r>
            <a:r>
              <a:rPr lang="en-US" sz="2400" dirty="0" err="1" smtClean="0">
                <a:solidFill>
                  <a:schemeClr val="accent1"/>
                </a:solidFill>
              </a:rPr>
              <a:t>Habilidades</a:t>
            </a:r>
            <a:r>
              <a:rPr lang="en-US" sz="2400" dirty="0" smtClean="0">
                <a:solidFill>
                  <a:schemeClr val="accent1"/>
                </a:solidFill>
              </a:rPr>
              <a:t> </a:t>
            </a:r>
            <a:r>
              <a:rPr lang="en-US" sz="2400" dirty="0" err="1" smtClean="0">
                <a:solidFill>
                  <a:schemeClr val="accent1"/>
                </a:solidFill>
              </a:rPr>
              <a:t>requeridos</a:t>
            </a:r>
            <a:endParaRPr lang="en-US" sz="2400" dirty="0" smtClean="0">
              <a:solidFill>
                <a:schemeClr val="accent1"/>
              </a:solidFill>
            </a:endParaRPr>
          </a:p>
          <a:p>
            <a:pPr marL="990600" lvl="1" indent="-533400" eaLnBrk="1" hangingPunct="1">
              <a:lnSpc>
                <a:spcPct val="90000"/>
              </a:lnSpc>
            </a:pPr>
            <a:r>
              <a:rPr lang="en-US" sz="2400" dirty="0" err="1" smtClean="0">
                <a:solidFill>
                  <a:schemeClr val="accent1"/>
                </a:solidFill>
              </a:rPr>
              <a:t>Anexo</a:t>
            </a:r>
            <a:r>
              <a:rPr lang="en-US" sz="2400" dirty="0" smtClean="0">
                <a:solidFill>
                  <a:schemeClr val="accent1"/>
                </a:solidFill>
              </a:rPr>
              <a:t> B (</a:t>
            </a:r>
            <a:r>
              <a:rPr lang="en-US" sz="2400" dirty="0" err="1" smtClean="0">
                <a:solidFill>
                  <a:schemeClr val="accent1"/>
                </a:solidFill>
              </a:rPr>
              <a:t>informativo</a:t>
            </a:r>
            <a:r>
              <a:rPr lang="en-US" sz="2400" dirty="0" smtClean="0">
                <a:solidFill>
                  <a:schemeClr val="accent1"/>
                </a:solidFill>
              </a:rPr>
              <a:t>) </a:t>
            </a:r>
            <a:r>
              <a:rPr lang="en-US" sz="2400" dirty="0" err="1" smtClean="0">
                <a:solidFill>
                  <a:schemeClr val="accent1"/>
                </a:solidFill>
              </a:rPr>
              <a:t>Métodos</a:t>
            </a:r>
            <a:r>
              <a:rPr lang="en-US" sz="2400" dirty="0" smtClean="0">
                <a:solidFill>
                  <a:schemeClr val="accent1"/>
                </a:solidFill>
              </a:rPr>
              <a:t> </a:t>
            </a:r>
            <a:r>
              <a:rPr lang="en-US" sz="2400" dirty="0" err="1" smtClean="0">
                <a:solidFill>
                  <a:schemeClr val="accent1"/>
                </a:solidFill>
              </a:rPr>
              <a:t>posibles</a:t>
            </a:r>
            <a:r>
              <a:rPr lang="en-US" sz="2400" dirty="0" smtClean="0">
                <a:solidFill>
                  <a:schemeClr val="accent1"/>
                </a:solidFill>
              </a:rPr>
              <a:t> de </a:t>
            </a:r>
            <a:r>
              <a:rPr lang="en-US" sz="2400" dirty="0" err="1" smtClean="0">
                <a:solidFill>
                  <a:schemeClr val="accent1"/>
                </a:solidFill>
              </a:rPr>
              <a:t>evaluación</a:t>
            </a:r>
            <a:endParaRPr lang="en-US" sz="2400" dirty="0" smtClean="0">
              <a:solidFill>
                <a:schemeClr val="accent1"/>
              </a:solidFill>
            </a:endParaRPr>
          </a:p>
          <a:p>
            <a:pPr marL="990600" lvl="1" indent="-533400" eaLnBrk="1" hangingPunct="1">
              <a:lnSpc>
                <a:spcPct val="90000"/>
              </a:lnSpc>
            </a:pPr>
            <a:r>
              <a:rPr lang="en-US" sz="2400" dirty="0" err="1" smtClean="0">
                <a:solidFill>
                  <a:schemeClr val="accent1"/>
                </a:solidFill>
              </a:rPr>
              <a:t>Anexo</a:t>
            </a:r>
            <a:r>
              <a:rPr lang="en-US" sz="2400" dirty="0" smtClean="0">
                <a:solidFill>
                  <a:schemeClr val="accent1"/>
                </a:solidFill>
              </a:rPr>
              <a:t> C (</a:t>
            </a:r>
            <a:r>
              <a:rPr lang="en-US" sz="2400" dirty="0" err="1" smtClean="0">
                <a:solidFill>
                  <a:schemeClr val="accent1"/>
                </a:solidFill>
              </a:rPr>
              <a:t>informativo</a:t>
            </a:r>
            <a:r>
              <a:rPr lang="en-US" sz="2400" dirty="0" smtClean="0">
                <a:solidFill>
                  <a:schemeClr val="accent1"/>
                </a:solidFill>
              </a:rPr>
              <a:t>) </a:t>
            </a:r>
            <a:r>
              <a:rPr lang="en-US" sz="2400" dirty="0" err="1" smtClean="0">
                <a:solidFill>
                  <a:schemeClr val="accent1"/>
                </a:solidFill>
              </a:rPr>
              <a:t>Ejemplo</a:t>
            </a:r>
            <a:r>
              <a:rPr lang="en-US" sz="2400" dirty="0" smtClean="0">
                <a:solidFill>
                  <a:schemeClr val="accent1"/>
                </a:solidFill>
              </a:rPr>
              <a:t> de un </a:t>
            </a:r>
            <a:r>
              <a:rPr lang="en-US" sz="2400" dirty="0" err="1" smtClean="0">
                <a:solidFill>
                  <a:schemeClr val="accent1"/>
                </a:solidFill>
              </a:rPr>
              <a:t>diagrama</a:t>
            </a:r>
            <a:r>
              <a:rPr lang="en-US" sz="2400" dirty="0" smtClean="0">
                <a:solidFill>
                  <a:schemeClr val="accent1"/>
                </a:solidFill>
              </a:rPr>
              <a:t> del </a:t>
            </a:r>
            <a:r>
              <a:rPr lang="en-US" sz="2400" dirty="0" err="1" smtClean="0">
                <a:solidFill>
                  <a:schemeClr val="accent1"/>
                </a:solidFill>
              </a:rPr>
              <a:t>proceso</a:t>
            </a:r>
            <a:r>
              <a:rPr lang="en-US" sz="2400" dirty="0" smtClean="0">
                <a:solidFill>
                  <a:schemeClr val="accent1"/>
                </a:solidFill>
              </a:rPr>
              <a:t> </a:t>
            </a:r>
            <a:r>
              <a:rPr lang="en-US" sz="2400" dirty="0" err="1" smtClean="0">
                <a:solidFill>
                  <a:schemeClr val="accent1"/>
                </a:solidFill>
              </a:rPr>
              <a:t>para</a:t>
            </a:r>
            <a:r>
              <a:rPr lang="en-US" sz="2400" dirty="0" smtClean="0">
                <a:solidFill>
                  <a:schemeClr val="accent1"/>
                </a:solidFill>
              </a:rPr>
              <a:t> </a:t>
            </a:r>
            <a:r>
              <a:rPr lang="en-US" sz="2400" dirty="0" err="1" smtClean="0">
                <a:solidFill>
                  <a:schemeClr val="accent1"/>
                </a:solidFill>
              </a:rPr>
              <a:t>determinar</a:t>
            </a:r>
            <a:r>
              <a:rPr lang="en-US" sz="2400" dirty="0" smtClean="0">
                <a:solidFill>
                  <a:schemeClr val="accent1"/>
                </a:solidFill>
              </a:rPr>
              <a:t> y </a:t>
            </a:r>
            <a:r>
              <a:rPr lang="en-US" sz="2400" dirty="0" err="1" smtClean="0">
                <a:solidFill>
                  <a:schemeClr val="accent1"/>
                </a:solidFill>
              </a:rPr>
              <a:t>mantener</a:t>
            </a:r>
            <a:r>
              <a:rPr lang="en-US" sz="2400" dirty="0" smtClean="0">
                <a:solidFill>
                  <a:schemeClr val="accent1"/>
                </a:solidFill>
              </a:rPr>
              <a:t> </a:t>
            </a:r>
            <a:r>
              <a:rPr lang="en-US" sz="2400" dirty="0" err="1" smtClean="0">
                <a:solidFill>
                  <a:schemeClr val="accent1"/>
                </a:solidFill>
              </a:rPr>
              <a:t>las</a:t>
            </a:r>
            <a:r>
              <a:rPr lang="en-US" sz="2400" dirty="0" smtClean="0">
                <a:solidFill>
                  <a:schemeClr val="accent1"/>
                </a:solidFill>
              </a:rPr>
              <a:t> </a:t>
            </a:r>
            <a:r>
              <a:rPr lang="en-US" sz="2400" dirty="0" err="1" smtClean="0">
                <a:solidFill>
                  <a:schemeClr val="accent1"/>
                </a:solidFill>
              </a:rPr>
              <a:t>competencias</a:t>
            </a:r>
            <a:endParaRPr lang="en-US" sz="2400" dirty="0" smtClean="0">
              <a:solidFill>
                <a:schemeClr val="accent1"/>
              </a:solidFill>
            </a:endParaRPr>
          </a:p>
          <a:p>
            <a:pPr marL="990600" lvl="1" indent="-533400" eaLnBrk="1" hangingPunct="1">
              <a:lnSpc>
                <a:spcPct val="90000"/>
              </a:lnSpc>
            </a:pPr>
            <a:r>
              <a:rPr lang="en-US" sz="2400" dirty="0" err="1" smtClean="0">
                <a:solidFill>
                  <a:schemeClr val="accent1"/>
                </a:solidFill>
              </a:rPr>
              <a:t>Anexo</a:t>
            </a:r>
            <a:r>
              <a:rPr lang="en-US" sz="2400" dirty="0" smtClean="0">
                <a:solidFill>
                  <a:schemeClr val="accent1"/>
                </a:solidFill>
              </a:rPr>
              <a:t> D (</a:t>
            </a:r>
            <a:r>
              <a:rPr lang="en-US" sz="2400" dirty="0" err="1" smtClean="0">
                <a:solidFill>
                  <a:schemeClr val="accent1"/>
                </a:solidFill>
              </a:rPr>
              <a:t>informativo</a:t>
            </a:r>
            <a:r>
              <a:rPr lang="en-US" sz="2400" dirty="0" smtClean="0">
                <a:solidFill>
                  <a:schemeClr val="accent1"/>
                </a:solidFill>
              </a:rPr>
              <a:t>) </a:t>
            </a:r>
            <a:r>
              <a:rPr lang="en-US" sz="2400" dirty="0" err="1" smtClean="0">
                <a:solidFill>
                  <a:schemeClr val="accent1"/>
                </a:solidFill>
              </a:rPr>
              <a:t>Comportamientos</a:t>
            </a:r>
            <a:r>
              <a:rPr lang="en-US" sz="2400" dirty="0" smtClean="0">
                <a:solidFill>
                  <a:schemeClr val="accent1"/>
                </a:solidFill>
              </a:rPr>
              <a:t> </a:t>
            </a:r>
            <a:r>
              <a:rPr lang="en-US" sz="2400" dirty="0" err="1" smtClean="0">
                <a:solidFill>
                  <a:schemeClr val="accent1"/>
                </a:solidFill>
              </a:rPr>
              <a:t>personales</a:t>
            </a:r>
            <a:r>
              <a:rPr lang="en-US" sz="2400" dirty="0" smtClean="0">
                <a:solidFill>
                  <a:schemeClr val="accent1"/>
                </a:solidFill>
              </a:rPr>
              <a:t> </a:t>
            </a:r>
            <a:r>
              <a:rPr lang="en-US" sz="2400" dirty="0" err="1" smtClean="0">
                <a:solidFill>
                  <a:schemeClr val="accent1"/>
                </a:solidFill>
              </a:rPr>
              <a:t>deseados</a:t>
            </a:r>
            <a:endParaRPr lang="en-US" sz="2400" dirty="0" smtClean="0">
              <a:solidFill>
                <a:schemeClr val="accent1"/>
              </a:solidFill>
            </a:endParaRPr>
          </a:p>
          <a:p>
            <a:pPr marL="990600" lvl="1" indent="-533400" eaLnBrk="1" hangingPunct="1">
              <a:lnSpc>
                <a:spcPct val="90000"/>
              </a:lnSpc>
            </a:pPr>
            <a:r>
              <a:rPr lang="en-US" sz="2400" dirty="0" err="1" smtClean="0">
                <a:solidFill>
                  <a:schemeClr val="accent1"/>
                </a:solidFill>
              </a:rPr>
              <a:t>Anexo</a:t>
            </a:r>
            <a:r>
              <a:rPr lang="en-US" sz="2400" dirty="0" smtClean="0">
                <a:solidFill>
                  <a:schemeClr val="accent1"/>
                </a:solidFill>
              </a:rPr>
              <a:t> E (</a:t>
            </a:r>
            <a:r>
              <a:rPr lang="en-US" sz="2400" dirty="0" err="1" smtClean="0">
                <a:solidFill>
                  <a:schemeClr val="accent1"/>
                </a:solidFill>
              </a:rPr>
              <a:t>informativo</a:t>
            </a:r>
            <a:r>
              <a:rPr lang="en-US" sz="2400" dirty="0" smtClean="0">
                <a:solidFill>
                  <a:schemeClr val="accent1"/>
                </a:solidFill>
              </a:rPr>
              <a:t>)  </a:t>
            </a:r>
            <a:r>
              <a:rPr lang="en-US" sz="2400" dirty="0" err="1" smtClean="0">
                <a:solidFill>
                  <a:schemeClr val="accent1"/>
                </a:solidFill>
              </a:rPr>
              <a:t>Auditoría</a:t>
            </a:r>
            <a:r>
              <a:rPr lang="en-US" sz="2400" dirty="0" smtClean="0">
                <a:solidFill>
                  <a:schemeClr val="accent1"/>
                </a:solidFill>
              </a:rPr>
              <a:t> de </a:t>
            </a:r>
            <a:r>
              <a:rPr lang="en-US" sz="2400" dirty="0" err="1" smtClean="0">
                <a:solidFill>
                  <a:schemeClr val="accent1"/>
                </a:solidFill>
              </a:rPr>
              <a:t>tercera</a:t>
            </a:r>
            <a:r>
              <a:rPr lang="en-US" sz="2400" dirty="0" smtClean="0">
                <a:solidFill>
                  <a:schemeClr val="accent1"/>
                </a:solidFill>
              </a:rPr>
              <a:t> parte y </a:t>
            </a:r>
            <a:r>
              <a:rPr lang="en-US" sz="2400" dirty="0" err="1" smtClean="0">
                <a:solidFill>
                  <a:schemeClr val="accent1"/>
                </a:solidFill>
              </a:rPr>
              <a:t>proceso</a:t>
            </a:r>
            <a:r>
              <a:rPr lang="en-US" sz="2400" dirty="0" smtClean="0">
                <a:solidFill>
                  <a:schemeClr val="accent1"/>
                </a:solidFill>
              </a:rPr>
              <a:t> de </a:t>
            </a:r>
            <a:r>
              <a:rPr lang="en-US" sz="2400" dirty="0" err="1" smtClean="0">
                <a:solidFill>
                  <a:schemeClr val="accent1"/>
                </a:solidFill>
              </a:rPr>
              <a:t>certificación</a:t>
            </a:r>
            <a:endParaRPr lang="en-US" sz="2400" dirty="0" smtClean="0">
              <a:solidFill>
                <a:schemeClr val="accent1"/>
              </a:solidFill>
            </a:endParaRPr>
          </a:p>
          <a:p>
            <a:pPr marL="990600" lvl="1" indent="-533400" eaLnBrk="1" hangingPunct="1">
              <a:lnSpc>
                <a:spcPct val="90000"/>
              </a:lnSpc>
            </a:pPr>
            <a:r>
              <a:rPr lang="en-US" sz="2400" dirty="0" err="1" smtClean="0">
                <a:solidFill>
                  <a:schemeClr val="accent1"/>
                </a:solidFill>
              </a:rPr>
              <a:t>Anexo</a:t>
            </a:r>
            <a:r>
              <a:rPr lang="en-US" sz="2400" dirty="0" smtClean="0">
                <a:solidFill>
                  <a:schemeClr val="accent1"/>
                </a:solidFill>
              </a:rPr>
              <a:t> F (</a:t>
            </a:r>
            <a:r>
              <a:rPr lang="en-US" sz="2400" dirty="0" err="1" smtClean="0">
                <a:solidFill>
                  <a:schemeClr val="accent1"/>
                </a:solidFill>
              </a:rPr>
              <a:t>informativo</a:t>
            </a:r>
            <a:r>
              <a:rPr lang="en-US" sz="2400" dirty="0" smtClean="0">
                <a:solidFill>
                  <a:schemeClr val="accent1"/>
                </a:solidFill>
              </a:rPr>
              <a:t>) </a:t>
            </a:r>
            <a:r>
              <a:rPr lang="en-US" sz="2400" dirty="0" err="1" smtClean="0">
                <a:solidFill>
                  <a:schemeClr val="accent1"/>
                </a:solidFill>
              </a:rPr>
              <a:t>Elementos</a:t>
            </a:r>
            <a:r>
              <a:rPr lang="en-US" sz="2400" dirty="0" smtClean="0">
                <a:solidFill>
                  <a:schemeClr val="accent1"/>
                </a:solidFill>
              </a:rPr>
              <a:t> a </a:t>
            </a:r>
            <a:r>
              <a:rPr lang="en-US" sz="2400" dirty="0" err="1" smtClean="0">
                <a:solidFill>
                  <a:schemeClr val="accent1"/>
                </a:solidFill>
              </a:rPr>
              <a:t>considerar</a:t>
            </a:r>
            <a:r>
              <a:rPr lang="en-US" sz="2400" dirty="0" smtClean="0">
                <a:solidFill>
                  <a:schemeClr val="accent1"/>
                </a:solidFill>
              </a:rPr>
              <a:t> </a:t>
            </a:r>
            <a:r>
              <a:rPr lang="en-US" sz="2400" dirty="0" err="1" smtClean="0">
                <a:solidFill>
                  <a:schemeClr val="accent1"/>
                </a:solidFill>
              </a:rPr>
              <a:t>para</a:t>
            </a:r>
            <a:r>
              <a:rPr lang="en-US" sz="2400" dirty="0" smtClean="0">
                <a:solidFill>
                  <a:schemeClr val="accent1"/>
                </a:solidFill>
              </a:rPr>
              <a:t> el </a:t>
            </a:r>
            <a:r>
              <a:rPr lang="en-US" sz="2400" dirty="0" err="1" smtClean="0">
                <a:solidFill>
                  <a:schemeClr val="accent1"/>
                </a:solidFill>
              </a:rPr>
              <a:t>programa</a:t>
            </a:r>
            <a:r>
              <a:rPr lang="en-US" sz="2400" dirty="0" smtClean="0">
                <a:solidFill>
                  <a:schemeClr val="accent1"/>
                </a:solidFill>
              </a:rPr>
              <a:t>, </a:t>
            </a:r>
            <a:r>
              <a:rPr lang="en-US" sz="2400" dirty="0" err="1" smtClean="0">
                <a:solidFill>
                  <a:schemeClr val="accent1"/>
                </a:solidFill>
              </a:rPr>
              <a:t>alcance</a:t>
            </a:r>
            <a:r>
              <a:rPr lang="en-US" sz="2400" dirty="0" smtClean="0">
                <a:solidFill>
                  <a:schemeClr val="accent1"/>
                </a:solidFill>
              </a:rPr>
              <a:t> o plan de </a:t>
            </a:r>
            <a:r>
              <a:rPr lang="en-US" sz="2400" dirty="0" err="1" smtClean="0">
                <a:solidFill>
                  <a:schemeClr val="accent1"/>
                </a:solidFill>
              </a:rPr>
              <a:t>auditoría</a:t>
            </a:r>
            <a:endParaRPr lang="en-US" sz="2400" dirty="0" smtClean="0">
              <a:solidFill>
                <a:schemeClr val="accent1"/>
              </a:solidFill>
            </a:endParaRPr>
          </a:p>
          <a:p>
            <a:pPr marL="990600" lvl="1" indent="-533400" eaLnBrk="1" hangingPunct="1">
              <a:lnSpc>
                <a:spcPct val="90000"/>
              </a:lnSpc>
            </a:pPr>
            <a:r>
              <a:rPr lang="en-US" sz="2400" dirty="0" err="1" smtClean="0">
                <a:solidFill>
                  <a:schemeClr val="accent1"/>
                </a:solidFill>
              </a:rPr>
              <a:t>Bibliografía</a:t>
            </a:r>
            <a:endParaRPr lang="en-US" sz="2400" dirty="0" smtClean="0">
              <a:solidFill>
                <a:schemeClr val="accent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Cambios</a:t>
            </a:r>
            <a:endParaRPr lang="en-US" dirty="0"/>
          </a:p>
        </p:txBody>
      </p:sp>
      <p:sp>
        <p:nvSpPr>
          <p:cNvPr id="3" name="Content Placeholder 2"/>
          <p:cNvSpPr>
            <a:spLocks noGrp="1"/>
          </p:cNvSpPr>
          <p:nvPr>
            <p:ph idx="1"/>
          </p:nvPr>
        </p:nvSpPr>
        <p:spPr>
          <a:xfrm>
            <a:off x="685800" y="1828800"/>
            <a:ext cx="7772400" cy="4267200"/>
          </a:xfrm>
        </p:spPr>
        <p:txBody>
          <a:bodyPr/>
          <a:lstStyle/>
          <a:p>
            <a:r>
              <a:rPr lang="en-US" dirty="0" smtClean="0"/>
              <a:t>Se </a:t>
            </a:r>
            <a:r>
              <a:rPr lang="en-US" dirty="0" err="1" smtClean="0"/>
              <a:t>eliminan</a:t>
            </a:r>
            <a:r>
              <a:rPr lang="en-US" dirty="0" smtClean="0"/>
              <a:t> </a:t>
            </a:r>
            <a:r>
              <a:rPr lang="en-US" dirty="0" err="1" smtClean="0"/>
              <a:t>todas</a:t>
            </a:r>
            <a:r>
              <a:rPr lang="en-US" dirty="0" smtClean="0"/>
              <a:t> </a:t>
            </a:r>
            <a:r>
              <a:rPr lang="en-US" dirty="0" err="1" smtClean="0"/>
              <a:t>las</a:t>
            </a:r>
            <a:r>
              <a:rPr lang="en-US" dirty="0" smtClean="0"/>
              <a:t> </a:t>
            </a:r>
            <a:r>
              <a:rPr lang="en-US" dirty="0" err="1" smtClean="0"/>
              <a:t>referencias</a:t>
            </a:r>
            <a:r>
              <a:rPr lang="en-US" dirty="0" smtClean="0"/>
              <a:t> </a:t>
            </a:r>
            <a:r>
              <a:rPr lang="en-US" dirty="0" err="1" smtClean="0"/>
              <a:t>normativas</a:t>
            </a:r>
            <a:r>
              <a:rPr lang="en-US" dirty="0" smtClean="0"/>
              <a:t> al ISO 19011</a:t>
            </a:r>
          </a:p>
          <a:p>
            <a:pPr lvl="1"/>
            <a:r>
              <a:rPr lang="en-US" sz="2400" dirty="0" err="1" smtClean="0"/>
              <a:t>Sección</a:t>
            </a:r>
            <a:r>
              <a:rPr lang="en-US" sz="2400" dirty="0" smtClean="0"/>
              <a:t> 2 </a:t>
            </a:r>
            <a:r>
              <a:rPr lang="en-US" sz="2400" dirty="0" err="1" smtClean="0"/>
              <a:t>Referencias</a:t>
            </a:r>
            <a:r>
              <a:rPr lang="en-US" sz="2400" dirty="0" smtClean="0"/>
              <a:t> </a:t>
            </a:r>
            <a:r>
              <a:rPr lang="en-US" sz="2400" dirty="0" err="1" smtClean="0"/>
              <a:t>Normativas</a:t>
            </a:r>
            <a:endParaRPr lang="en-US" sz="2400" dirty="0" smtClean="0"/>
          </a:p>
          <a:p>
            <a:pPr lvl="2"/>
            <a:r>
              <a:rPr lang="en-US" sz="2000" dirty="0" err="1" smtClean="0"/>
              <a:t>Referencia</a:t>
            </a:r>
            <a:r>
              <a:rPr lang="en-US" sz="2000" dirty="0" smtClean="0"/>
              <a:t> y nota</a:t>
            </a:r>
          </a:p>
          <a:p>
            <a:pPr lvl="1"/>
            <a:r>
              <a:rPr lang="en-US" sz="2400" dirty="0" err="1" smtClean="0"/>
              <a:t>Sección</a:t>
            </a:r>
            <a:r>
              <a:rPr lang="en-US" sz="2400" dirty="0" smtClean="0"/>
              <a:t> 7</a:t>
            </a:r>
          </a:p>
          <a:p>
            <a:pPr lvl="2"/>
            <a:r>
              <a:rPr lang="en-US" sz="2000" dirty="0" smtClean="0"/>
              <a:t>7.2.5, 7.2.11</a:t>
            </a:r>
          </a:p>
          <a:p>
            <a:pPr lvl="1"/>
            <a:r>
              <a:rPr lang="en-US" sz="2400" dirty="0" err="1" smtClean="0"/>
              <a:t>Sección</a:t>
            </a:r>
            <a:r>
              <a:rPr lang="en-US" sz="2400" dirty="0" smtClean="0"/>
              <a:t> 9</a:t>
            </a:r>
          </a:p>
          <a:p>
            <a:pPr lvl="2"/>
            <a:r>
              <a:rPr lang="en-US" sz="2000" dirty="0" smtClean="0"/>
              <a:t>9.1.2, 9.1.3, 9.1.9, 9.1.10</a:t>
            </a:r>
          </a:p>
          <a:p>
            <a:pPr lvl="1"/>
            <a:r>
              <a:rPr lang="en-US" sz="2400" dirty="0" err="1" smtClean="0"/>
              <a:t>Sección</a:t>
            </a:r>
            <a:r>
              <a:rPr lang="en-US" sz="2400" dirty="0" smtClean="0"/>
              <a:t> 10</a:t>
            </a:r>
          </a:p>
          <a:p>
            <a:pPr lvl="2"/>
            <a:r>
              <a:rPr lang="en-US" sz="2000" dirty="0" smtClean="0"/>
              <a:t>10.2.5</a:t>
            </a:r>
          </a:p>
          <a:p>
            <a:pPr lvl="2">
              <a:buNone/>
            </a:pPr>
            <a:endParaRPr lang="en-US" dirty="0"/>
          </a:p>
        </p:txBody>
      </p:sp>
      <p:sp>
        <p:nvSpPr>
          <p:cNvPr id="4" name="Slide Number Placeholder 3"/>
          <p:cNvSpPr>
            <a:spLocks noGrp="1"/>
          </p:cNvSpPr>
          <p:nvPr>
            <p:ph type="sldNum" sz="quarter" idx="12"/>
          </p:nvPr>
        </p:nvSpPr>
        <p:spPr/>
        <p:txBody>
          <a:bodyPr/>
          <a:lstStyle/>
          <a:p>
            <a:pPr>
              <a:defRPr/>
            </a:pPr>
            <a:fld id="{3DDBC8EA-2213-4A22-88BC-42C66BC107C7}"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Cambios</a:t>
            </a:r>
            <a:endParaRPr lang="en-US" dirty="0"/>
          </a:p>
        </p:txBody>
      </p:sp>
      <p:sp>
        <p:nvSpPr>
          <p:cNvPr id="3" name="Content Placeholder 2"/>
          <p:cNvSpPr>
            <a:spLocks noGrp="1"/>
          </p:cNvSpPr>
          <p:nvPr>
            <p:ph idx="1"/>
          </p:nvPr>
        </p:nvSpPr>
        <p:spPr>
          <a:xfrm>
            <a:off x="685800" y="1828800"/>
            <a:ext cx="7772400" cy="4267200"/>
          </a:xfrm>
        </p:spPr>
        <p:txBody>
          <a:bodyPr/>
          <a:lstStyle/>
          <a:p>
            <a:r>
              <a:rPr lang="en-US" dirty="0" smtClean="0"/>
              <a:t>Se </a:t>
            </a:r>
            <a:r>
              <a:rPr lang="en-US" dirty="0" err="1" smtClean="0"/>
              <a:t>reemplazan</a:t>
            </a:r>
            <a:r>
              <a:rPr lang="en-US" dirty="0" smtClean="0"/>
              <a:t> la </a:t>
            </a:r>
            <a:r>
              <a:rPr lang="en-US" dirty="0" err="1" smtClean="0"/>
              <a:t>mayoría</a:t>
            </a:r>
            <a:r>
              <a:rPr lang="en-US" dirty="0" smtClean="0"/>
              <a:t> de </a:t>
            </a:r>
            <a:r>
              <a:rPr lang="en-US" dirty="0" err="1" smtClean="0"/>
              <a:t>las</a:t>
            </a:r>
            <a:r>
              <a:rPr lang="en-US" dirty="0" smtClean="0"/>
              <a:t> </a:t>
            </a:r>
            <a:r>
              <a:rPr lang="en-US" dirty="0" err="1" smtClean="0"/>
              <a:t>referencias</a:t>
            </a:r>
            <a:r>
              <a:rPr lang="en-US" dirty="0" smtClean="0"/>
              <a:t> </a:t>
            </a:r>
            <a:r>
              <a:rPr lang="en-US" dirty="0" err="1" smtClean="0"/>
              <a:t>normaticas</a:t>
            </a:r>
            <a:r>
              <a:rPr lang="en-US" dirty="0" smtClean="0"/>
              <a:t> al ISO 19011 con </a:t>
            </a:r>
            <a:r>
              <a:rPr lang="en-US" dirty="0" err="1" smtClean="0"/>
              <a:t>requisitos</a:t>
            </a:r>
            <a:r>
              <a:rPr lang="en-US" dirty="0" smtClean="0"/>
              <a:t> </a:t>
            </a:r>
            <a:r>
              <a:rPr lang="en-US" dirty="0" err="1" smtClean="0"/>
              <a:t>específicos</a:t>
            </a:r>
            <a:r>
              <a:rPr lang="en-US" dirty="0" smtClean="0"/>
              <a:t> </a:t>
            </a:r>
            <a:r>
              <a:rPr lang="en-US" dirty="0" err="1" smtClean="0"/>
              <a:t>relacionados</a:t>
            </a:r>
            <a:r>
              <a:rPr lang="en-US" dirty="0" smtClean="0"/>
              <a:t> con la </a:t>
            </a:r>
            <a:r>
              <a:rPr lang="en-US" dirty="0" err="1" smtClean="0"/>
              <a:t>competencia</a:t>
            </a:r>
            <a:r>
              <a:rPr lang="en-US" dirty="0" smtClean="0"/>
              <a:t> y </a:t>
            </a:r>
            <a:r>
              <a:rPr lang="en-US" dirty="0" err="1" smtClean="0"/>
              <a:t>auditorías</a:t>
            </a:r>
            <a:r>
              <a:rPr lang="en-US" dirty="0" smtClean="0"/>
              <a:t> de </a:t>
            </a:r>
            <a:r>
              <a:rPr lang="en-US" dirty="0" err="1" smtClean="0"/>
              <a:t>certificación</a:t>
            </a:r>
            <a:r>
              <a:rPr lang="en-US" dirty="0" smtClean="0"/>
              <a:t> de </a:t>
            </a:r>
            <a:r>
              <a:rPr lang="en-US" dirty="0" err="1" smtClean="0"/>
              <a:t>tercera</a:t>
            </a:r>
            <a:r>
              <a:rPr lang="en-US" dirty="0" smtClean="0"/>
              <a:t> parte</a:t>
            </a:r>
          </a:p>
        </p:txBody>
      </p:sp>
      <p:sp>
        <p:nvSpPr>
          <p:cNvPr id="4" name="Slide Number Placeholder 3"/>
          <p:cNvSpPr>
            <a:spLocks noGrp="1"/>
          </p:cNvSpPr>
          <p:nvPr>
            <p:ph type="sldNum" sz="quarter" idx="12"/>
          </p:nvPr>
        </p:nvSpPr>
        <p:spPr/>
        <p:txBody>
          <a:bodyPr/>
          <a:lstStyle/>
          <a:p>
            <a:pPr>
              <a:defRPr/>
            </a:pPr>
            <a:fld id="{3DDBC8EA-2213-4A22-88BC-42C66BC107C7}"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Cambios</a:t>
            </a:r>
            <a:endParaRPr lang="en-US" dirty="0"/>
          </a:p>
        </p:txBody>
      </p:sp>
      <p:sp>
        <p:nvSpPr>
          <p:cNvPr id="3" name="Content Placeholder 2"/>
          <p:cNvSpPr>
            <a:spLocks noGrp="1"/>
          </p:cNvSpPr>
          <p:nvPr>
            <p:ph idx="1"/>
          </p:nvPr>
        </p:nvSpPr>
        <p:spPr>
          <a:xfrm>
            <a:off x="685800" y="1828800"/>
            <a:ext cx="7772400" cy="4267200"/>
          </a:xfrm>
        </p:spPr>
        <p:txBody>
          <a:bodyPr/>
          <a:lstStyle/>
          <a:p>
            <a:r>
              <a:rPr lang="en-US" dirty="0" err="1" smtClean="0"/>
              <a:t>Sección</a:t>
            </a:r>
            <a:r>
              <a:rPr lang="en-US" dirty="0" smtClean="0"/>
              <a:t> 3 </a:t>
            </a:r>
            <a:r>
              <a:rPr lang="en-US" dirty="0" err="1" smtClean="0"/>
              <a:t>Términos</a:t>
            </a:r>
            <a:r>
              <a:rPr lang="en-US" dirty="0" smtClean="0"/>
              <a:t> y </a:t>
            </a:r>
            <a:r>
              <a:rPr lang="en-US" dirty="0" err="1" smtClean="0"/>
              <a:t>definiciones</a:t>
            </a:r>
            <a:endParaRPr lang="en-US" dirty="0" smtClean="0"/>
          </a:p>
          <a:p>
            <a:pPr lvl="1"/>
            <a:r>
              <a:rPr lang="en-US" dirty="0" err="1" smtClean="0"/>
              <a:t>Agrega</a:t>
            </a:r>
            <a:r>
              <a:rPr lang="en-US" dirty="0" smtClean="0"/>
              <a:t> 7 </a:t>
            </a:r>
            <a:r>
              <a:rPr lang="en-US" dirty="0" err="1" smtClean="0"/>
              <a:t>nuevas</a:t>
            </a:r>
            <a:r>
              <a:rPr lang="en-US" dirty="0" smtClean="0"/>
              <a:t> </a:t>
            </a:r>
            <a:r>
              <a:rPr lang="en-US" dirty="0" err="1" smtClean="0"/>
              <a:t>definiciones</a:t>
            </a:r>
            <a:endParaRPr lang="en-US" dirty="0" smtClean="0"/>
          </a:p>
          <a:p>
            <a:pPr lvl="2"/>
            <a:r>
              <a:rPr lang="en-US" dirty="0" smtClean="0"/>
              <a:t>3.4 </a:t>
            </a:r>
            <a:r>
              <a:rPr lang="en-US" dirty="0" err="1" smtClean="0"/>
              <a:t>auditoría</a:t>
            </a:r>
            <a:r>
              <a:rPr lang="en-US" dirty="0" smtClean="0"/>
              <a:t> de </a:t>
            </a:r>
            <a:r>
              <a:rPr lang="en-US" dirty="0" err="1" smtClean="0"/>
              <a:t>certificación</a:t>
            </a:r>
            <a:r>
              <a:rPr lang="en-US" dirty="0" smtClean="0"/>
              <a:t> de </a:t>
            </a:r>
            <a:r>
              <a:rPr lang="en-US" dirty="0" err="1" smtClean="0"/>
              <a:t>tercera</a:t>
            </a:r>
            <a:r>
              <a:rPr lang="en-US" dirty="0" smtClean="0"/>
              <a:t> parte</a:t>
            </a:r>
          </a:p>
          <a:p>
            <a:pPr lvl="2"/>
            <a:r>
              <a:rPr lang="en-US" dirty="0" smtClean="0"/>
              <a:t>3.5 </a:t>
            </a:r>
            <a:r>
              <a:rPr lang="en-US" dirty="0" err="1" smtClean="0"/>
              <a:t>cliente</a:t>
            </a:r>
            <a:endParaRPr lang="en-US" dirty="0" smtClean="0"/>
          </a:p>
          <a:p>
            <a:pPr lvl="2"/>
            <a:r>
              <a:rPr lang="en-US" dirty="0" smtClean="0"/>
              <a:t>3.6 auditor</a:t>
            </a:r>
          </a:p>
          <a:p>
            <a:pPr lvl="2"/>
            <a:r>
              <a:rPr lang="en-US" dirty="0" smtClean="0"/>
              <a:t>3.7 </a:t>
            </a:r>
            <a:r>
              <a:rPr lang="en-US" dirty="0" err="1" smtClean="0"/>
              <a:t>competencia</a:t>
            </a:r>
            <a:endParaRPr lang="en-US" dirty="0" smtClean="0"/>
          </a:p>
          <a:p>
            <a:pPr lvl="2"/>
            <a:r>
              <a:rPr lang="en-US" dirty="0" smtClean="0"/>
              <a:t>3.8 </a:t>
            </a:r>
            <a:r>
              <a:rPr lang="en-US" dirty="0" err="1" smtClean="0"/>
              <a:t>guía</a:t>
            </a:r>
            <a:endParaRPr lang="en-US" dirty="0" smtClean="0"/>
          </a:p>
          <a:p>
            <a:pPr lvl="2"/>
            <a:r>
              <a:rPr lang="en-US" dirty="0" smtClean="0"/>
              <a:t>3.9 </a:t>
            </a:r>
            <a:r>
              <a:rPr lang="en-US" dirty="0" err="1" smtClean="0"/>
              <a:t>observador</a:t>
            </a:r>
            <a:endParaRPr lang="en-US" dirty="0" smtClean="0"/>
          </a:p>
          <a:p>
            <a:pPr lvl="2"/>
            <a:r>
              <a:rPr lang="en-US" dirty="0" smtClean="0"/>
              <a:t>3.10 </a:t>
            </a:r>
            <a:r>
              <a:rPr lang="en-US" dirty="0" err="1" smtClean="0"/>
              <a:t>área</a:t>
            </a:r>
            <a:r>
              <a:rPr lang="en-US" dirty="0" smtClean="0"/>
              <a:t> </a:t>
            </a:r>
            <a:r>
              <a:rPr lang="en-US" dirty="0" err="1" smtClean="0"/>
              <a:t>técnica</a:t>
            </a:r>
            <a:endParaRPr lang="en-US" dirty="0"/>
          </a:p>
        </p:txBody>
      </p:sp>
      <p:sp>
        <p:nvSpPr>
          <p:cNvPr id="4" name="Slide Number Placeholder 3"/>
          <p:cNvSpPr>
            <a:spLocks noGrp="1"/>
          </p:cNvSpPr>
          <p:nvPr>
            <p:ph type="sldNum" sz="quarter" idx="12"/>
          </p:nvPr>
        </p:nvSpPr>
        <p:spPr/>
        <p:txBody>
          <a:bodyPr/>
          <a:lstStyle/>
          <a:p>
            <a:pPr>
              <a:defRPr/>
            </a:pPr>
            <a:fld id="{3DDBC8EA-2213-4A22-88BC-42C66BC107C7}"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Cambios</a:t>
            </a:r>
            <a:endParaRPr lang="en-US" dirty="0"/>
          </a:p>
        </p:txBody>
      </p:sp>
      <p:sp>
        <p:nvSpPr>
          <p:cNvPr id="3" name="Content Placeholder 2"/>
          <p:cNvSpPr>
            <a:spLocks noGrp="1"/>
          </p:cNvSpPr>
          <p:nvPr>
            <p:ph idx="1"/>
          </p:nvPr>
        </p:nvSpPr>
        <p:spPr>
          <a:xfrm>
            <a:off x="685800" y="1828800"/>
            <a:ext cx="7772400" cy="4267200"/>
          </a:xfrm>
        </p:spPr>
        <p:txBody>
          <a:bodyPr/>
          <a:lstStyle/>
          <a:p>
            <a:r>
              <a:rPr lang="en-US" dirty="0" err="1" smtClean="0"/>
              <a:t>Sección</a:t>
            </a:r>
            <a:r>
              <a:rPr lang="en-US" dirty="0" smtClean="0"/>
              <a:t> 4 </a:t>
            </a:r>
            <a:r>
              <a:rPr lang="en-US" dirty="0" err="1" smtClean="0"/>
              <a:t>Principios</a:t>
            </a:r>
            <a:endParaRPr lang="en-US" dirty="0" smtClean="0"/>
          </a:p>
          <a:p>
            <a:pPr lvl="1"/>
            <a:r>
              <a:rPr lang="en-US" dirty="0" smtClean="0"/>
              <a:t>Se </a:t>
            </a:r>
            <a:r>
              <a:rPr lang="en-US" dirty="0" err="1" smtClean="0"/>
              <a:t>editó</a:t>
            </a:r>
            <a:r>
              <a:rPr lang="en-US" dirty="0" smtClean="0"/>
              <a:t> el 4.3 </a:t>
            </a:r>
            <a:r>
              <a:rPr lang="en-US" dirty="0" err="1" smtClean="0"/>
              <a:t>para</a:t>
            </a:r>
            <a:r>
              <a:rPr lang="en-US" dirty="0" smtClean="0"/>
              <a:t> </a:t>
            </a:r>
            <a:r>
              <a:rPr lang="en-US" dirty="0" err="1" smtClean="0"/>
              <a:t>eliminar</a:t>
            </a:r>
            <a:r>
              <a:rPr lang="en-US" dirty="0" smtClean="0"/>
              <a:t> un </a:t>
            </a:r>
            <a:r>
              <a:rPr lang="en-US" dirty="0" err="1" smtClean="0"/>
              <a:t>párrafo</a:t>
            </a:r>
            <a:r>
              <a:rPr lang="en-US" dirty="0" smtClean="0"/>
              <a:t> </a:t>
            </a:r>
            <a:r>
              <a:rPr lang="en-US" dirty="0" err="1" smtClean="0"/>
              <a:t>que</a:t>
            </a:r>
            <a:r>
              <a:rPr lang="en-US" dirty="0" smtClean="0"/>
              <a:t> no era </a:t>
            </a:r>
            <a:r>
              <a:rPr lang="en-US" dirty="0" err="1" smtClean="0"/>
              <a:t>consistente</a:t>
            </a:r>
            <a:r>
              <a:rPr lang="en-US" dirty="0" smtClean="0"/>
              <a:t> con la </a:t>
            </a:r>
            <a:r>
              <a:rPr lang="en-US" dirty="0" err="1" smtClean="0"/>
              <a:t>nueva</a:t>
            </a:r>
            <a:r>
              <a:rPr lang="en-US" dirty="0" smtClean="0"/>
              <a:t> </a:t>
            </a:r>
            <a:r>
              <a:rPr lang="en-US" dirty="0" err="1" smtClean="0"/>
              <a:t>definición</a:t>
            </a:r>
            <a:r>
              <a:rPr lang="en-US" dirty="0" smtClean="0"/>
              <a:t> de </a:t>
            </a:r>
            <a:r>
              <a:rPr lang="en-US" dirty="0" err="1" smtClean="0"/>
              <a:t>competencia</a:t>
            </a:r>
            <a:r>
              <a:rPr lang="en-US" dirty="0" smtClean="0"/>
              <a:t>  (3.7) </a:t>
            </a:r>
            <a:endParaRPr lang="en-US" dirty="0"/>
          </a:p>
        </p:txBody>
      </p:sp>
      <p:sp>
        <p:nvSpPr>
          <p:cNvPr id="4" name="Slide Number Placeholder 3"/>
          <p:cNvSpPr>
            <a:spLocks noGrp="1"/>
          </p:cNvSpPr>
          <p:nvPr>
            <p:ph type="sldNum" sz="quarter" idx="12"/>
          </p:nvPr>
        </p:nvSpPr>
        <p:spPr/>
        <p:txBody>
          <a:bodyPr/>
          <a:lstStyle/>
          <a:p>
            <a:pPr>
              <a:defRPr/>
            </a:pPr>
            <a:fld id="{3DDBC8EA-2213-4A22-88BC-42C66BC107C7}"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Cambios</a:t>
            </a:r>
            <a:endParaRPr lang="en-US" dirty="0"/>
          </a:p>
        </p:txBody>
      </p:sp>
      <p:sp>
        <p:nvSpPr>
          <p:cNvPr id="3" name="Content Placeholder 2"/>
          <p:cNvSpPr>
            <a:spLocks noGrp="1"/>
          </p:cNvSpPr>
          <p:nvPr>
            <p:ph idx="1"/>
          </p:nvPr>
        </p:nvSpPr>
        <p:spPr>
          <a:xfrm>
            <a:off x="685800" y="1828800"/>
            <a:ext cx="8077200" cy="4267200"/>
          </a:xfrm>
        </p:spPr>
        <p:txBody>
          <a:bodyPr/>
          <a:lstStyle/>
          <a:p>
            <a:r>
              <a:rPr lang="en-US" sz="2800" dirty="0" err="1" smtClean="0"/>
              <a:t>Sección</a:t>
            </a:r>
            <a:r>
              <a:rPr lang="en-US" sz="2800" dirty="0" smtClean="0"/>
              <a:t> 7 </a:t>
            </a:r>
            <a:r>
              <a:rPr lang="en-US" sz="2800" dirty="0" err="1" smtClean="0"/>
              <a:t>Requisitos</a:t>
            </a:r>
            <a:r>
              <a:rPr lang="en-US" sz="2800" dirty="0" smtClean="0"/>
              <a:t> </a:t>
            </a:r>
            <a:r>
              <a:rPr lang="en-US" sz="2800" dirty="0" err="1" smtClean="0"/>
              <a:t>relativos</a:t>
            </a:r>
            <a:r>
              <a:rPr lang="en-US" sz="2800" dirty="0" smtClean="0"/>
              <a:t> a los </a:t>
            </a:r>
            <a:r>
              <a:rPr lang="en-US" sz="2800" dirty="0" err="1" smtClean="0"/>
              <a:t>Recursos</a:t>
            </a:r>
            <a:endParaRPr lang="en-US" sz="2800" dirty="0" smtClean="0"/>
          </a:p>
          <a:p>
            <a:pPr lvl="1"/>
            <a:r>
              <a:rPr lang="en-US" dirty="0" smtClean="0"/>
              <a:t>Se </a:t>
            </a:r>
            <a:r>
              <a:rPr lang="en-US" dirty="0" err="1" smtClean="0"/>
              <a:t>agregan</a:t>
            </a:r>
            <a:r>
              <a:rPr lang="en-US" dirty="0" smtClean="0"/>
              <a:t> 2 </a:t>
            </a:r>
            <a:r>
              <a:rPr lang="en-US" dirty="0" err="1" smtClean="0"/>
              <a:t>nuevos</a:t>
            </a:r>
            <a:r>
              <a:rPr lang="en-US" dirty="0" smtClean="0"/>
              <a:t> </a:t>
            </a:r>
            <a:r>
              <a:rPr lang="en-US" dirty="0" err="1" smtClean="0"/>
              <a:t>requisitos</a:t>
            </a:r>
            <a:endParaRPr lang="en-US" dirty="0" smtClean="0"/>
          </a:p>
          <a:p>
            <a:pPr lvl="2"/>
            <a:r>
              <a:rPr lang="en-US" dirty="0" smtClean="0"/>
              <a:t>7.1.2 </a:t>
            </a:r>
            <a:r>
              <a:rPr lang="en-US" dirty="0" err="1" smtClean="0"/>
              <a:t>Determinación</a:t>
            </a:r>
            <a:r>
              <a:rPr lang="en-US" dirty="0" smtClean="0"/>
              <a:t> de los </a:t>
            </a:r>
            <a:r>
              <a:rPr lang="en-US" dirty="0" err="1" smtClean="0"/>
              <a:t>criterios</a:t>
            </a:r>
            <a:r>
              <a:rPr lang="en-US" dirty="0" smtClean="0"/>
              <a:t> de </a:t>
            </a:r>
            <a:r>
              <a:rPr lang="en-US" dirty="0" err="1" smtClean="0"/>
              <a:t>competencia</a:t>
            </a:r>
            <a:r>
              <a:rPr lang="en-US" dirty="0" smtClean="0"/>
              <a:t>, con </a:t>
            </a:r>
            <a:r>
              <a:rPr lang="en-US" dirty="0" err="1" smtClean="0"/>
              <a:t>referencia</a:t>
            </a:r>
            <a:r>
              <a:rPr lang="en-US" dirty="0" smtClean="0"/>
              <a:t> al </a:t>
            </a:r>
            <a:r>
              <a:rPr lang="en-US" dirty="0" err="1" smtClean="0"/>
              <a:t>Anexo</a:t>
            </a:r>
            <a:r>
              <a:rPr lang="en-US" dirty="0" smtClean="0"/>
              <a:t> A el </a:t>
            </a:r>
            <a:r>
              <a:rPr lang="en-US" dirty="0" err="1" smtClean="0"/>
              <a:t>cual</a:t>
            </a:r>
            <a:r>
              <a:rPr lang="en-US" dirty="0" smtClean="0"/>
              <a:t> </a:t>
            </a:r>
            <a:r>
              <a:rPr lang="en-US" dirty="0" err="1" smtClean="0"/>
              <a:t>es</a:t>
            </a:r>
            <a:r>
              <a:rPr lang="en-US" dirty="0" smtClean="0"/>
              <a:t> </a:t>
            </a:r>
            <a:r>
              <a:rPr lang="en-US" dirty="0" err="1" smtClean="0"/>
              <a:t>normativo</a:t>
            </a:r>
            <a:endParaRPr lang="en-US" dirty="0" smtClean="0"/>
          </a:p>
          <a:p>
            <a:pPr lvl="2"/>
            <a:r>
              <a:rPr lang="en-US" dirty="0" smtClean="0"/>
              <a:t>7.1.3 </a:t>
            </a:r>
            <a:r>
              <a:rPr lang="en-US" dirty="0" err="1" smtClean="0"/>
              <a:t>Procesos</a:t>
            </a:r>
            <a:r>
              <a:rPr lang="en-US" dirty="0" smtClean="0"/>
              <a:t> de </a:t>
            </a:r>
            <a:r>
              <a:rPr lang="en-US" dirty="0" err="1" smtClean="0"/>
              <a:t>Evaluación</a:t>
            </a:r>
            <a:r>
              <a:rPr lang="en-US" dirty="0" smtClean="0"/>
              <a:t>, con </a:t>
            </a:r>
            <a:r>
              <a:rPr lang="en-US" dirty="0" err="1" smtClean="0"/>
              <a:t>referencia</a:t>
            </a:r>
            <a:r>
              <a:rPr lang="en-US" dirty="0" smtClean="0"/>
              <a:t> al </a:t>
            </a:r>
            <a:r>
              <a:rPr lang="en-US" dirty="0" err="1" smtClean="0"/>
              <a:t>Anexo</a:t>
            </a:r>
            <a:r>
              <a:rPr lang="en-US" dirty="0" smtClean="0"/>
              <a:t> B el </a:t>
            </a:r>
            <a:r>
              <a:rPr lang="en-US" dirty="0" err="1" smtClean="0"/>
              <a:t>cual</a:t>
            </a:r>
            <a:r>
              <a:rPr lang="en-US" dirty="0" smtClean="0"/>
              <a:t> </a:t>
            </a:r>
            <a:r>
              <a:rPr lang="en-US" dirty="0" err="1" smtClean="0"/>
              <a:t>es</a:t>
            </a:r>
            <a:r>
              <a:rPr lang="en-US" dirty="0" smtClean="0"/>
              <a:t> </a:t>
            </a:r>
            <a:r>
              <a:rPr lang="en-US" dirty="0" err="1" smtClean="0"/>
              <a:t>informativo</a:t>
            </a:r>
            <a:r>
              <a:rPr lang="en-US" dirty="0" smtClean="0"/>
              <a:t> </a:t>
            </a:r>
          </a:p>
          <a:p>
            <a:pPr lvl="1"/>
            <a:r>
              <a:rPr lang="en-US" dirty="0" err="1" smtClean="0"/>
              <a:t>Revisión</a:t>
            </a:r>
            <a:r>
              <a:rPr lang="en-US" dirty="0" smtClean="0"/>
              <a:t> del 7.2.4</a:t>
            </a:r>
          </a:p>
          <a:p>
            <a:pPr lvl="2"/>
            <a:r>
              <a:rPr lang="en-US" dirty="0" err="1" smtClean="0"/>
              <a:t>Eliminación</a:t>
            </a:r>
            <a:r>
              <a:rPr lang="en-US" dirty="0" smtClean="0"/>
              <a:t> de “</a:t>
            </a:r>
            <a:r>
              <a:rPr lang="en-US" dirty="0" err="1" smtClean="0"/>
              <a:t>atributos</a:t>
            </a:r>
            <a:r>
              <a:rPr lang="en-US" dirty="0" smtClean="0"/>
              <a:t> </a:t>
            </a:r>
            <a:r>
              <a:rPr lang="en-US" dirty="0" err="1" smtClean="0"/>
              <a:t>personales</a:t>
            </a:r>
            <a:r>
              <a:rPr lang="en-US" dirty="0" smtClean="0"/>
              <a:t> </a:t>
            </a:r>
            <a:r>
              <a:rPr lang="en-US" dirty="0" err="1" smtClean="0"/>
              <a:t>aplicables</a:t>
            </a:r>
            <a:r>
              <a:rPr lang="en-US" dirty="0" smtClean="0"/>
              <a:t>”</a:t>
            </a:r>
          </a:p>
          <a:p>
            <a:pPr lvl="2"/>
            <a:r>
              <a:rPr lang="en-US" dirty="0" smtClean="0"/>
              <a:t>Se </a:t>
            </a:r>
            <a:r>
              <a:rPr lang="en-US" dirty="0" err="1" smtClean="0"/>
              <a:t>agrega</a:t>
            </a:r>
            <a:r>
              <a:rPr lang="en-US" dirty="0" smtClean="0"/>
              <a:t> </a:t>
            </a:r>
            <a:r>
              <a:rPr lang="en-US" dirty="0" err="1" smtClean="0"/>
              <a:t>una</a:t>
            </a:r>
            <a:r>
              <a:rPr lang="en-US" dirty="0" smtClean="0"/>
              <a:t> nota </a:t>
            </a:r>
            <a:r>
              <a:rPr lang="en-US" dirty="0" err="1" smtClean="0"/>
              <a:t>haciendo</a:t>
            </a:r>
            <a:r>
              <a:rPr lang="en-US" dirty="0" smtClean="0"/>
              <a:t> </a:t>
            </a:r>
            <a:r>
              <a:rPr lang="en-US" dirty="0" err="1" smtClean="0"/>
              <a:t>referencia</a:t>
            </a:r>
            <a:r>
              <a:rPr lang="en-US" dirty="0" smtClean="0"/>
              <a:t> al </a:t>
            </a:r>
            <a:r>
              <a:rPr lang="en-US" dirty="0" err="1" smtClean="0"/>
              <a:t>comportamiento</a:t>
            </a:r>
            <a:r>
              <a:rPr lang="en-US" dirty="0" smtClean="0"/>
              <a:t> </a:t>
            </a:r>
            <a:r>
              <a:rPr lang="en-US" dirty="0" err="1" smtClean="0"/>
              <a:t>deseado</a:t>
            </a:r>
            <a:r>
              <a:rPr lang="en-US" dirty="0" smtClean="0"/>
              <a:t> del personal en el </a:t>
            </a:r>
            <a:r>
              <a:rPr lang="en-US" dirty="0" err="1" smtClean="0"/>
              <a:t>Anexo</a:t>
            </a:r>
            <a:r>
              <a:rPr lang="en-US" dirty="0" smtClean="0"/>
              <a:t> D el </a:t>
            </a:r>
            <a:r>
              <a:rPr lang="en-US" dirty="0" err="1" smtClean="0"/>
              <a:t>cual</a:t>
            </a:r>
            <a:r>
              <a:rPr lang="en-US" dirty="0" smtClean="0"/>
              <a:t> </a:t>
            </a:r>
            <a:r>
              <a:rPr lang="en-US" dirty="0" err="1" smtClean="0"/>
              <a:t>es</a:t>
            </a:r>
            <a:r>
              <a:rPr lang="en-US" dirty="0" smtClean="0"/>
              <a:t> </a:t>
            </a:r>
            <a:r>
              <a:rPr lang="en-US" dirty="0" err="1" smtClean="0"/>
              <a:t>informativo</a:t>
            </a:r>
            <a:endParaRPr lang="en-US" dirty="0" smtClean="0"/>
          </a:p>
        </p:txBody>
      </p:sp>
      <p:sp>
        <p:nvSpPr>
          <p:cNvPr id="4" name="Slide Number Placeholder 3"/>
          <p:cNvSpPr>
            <a:spLocks noGrp="1"/>
          </p:cNvSpPr>
          <p:nvPr>
            <p:ph type="sldNum" sz="quarter" idx="12"/>
          </p:nvPr>
        </p:nvSpPr>
        <p:spPr/>
        <p:txBody>
          <a:bodyPr/>
          <a:lstStyle/>
          <a:p>
            <a:pPr>
              <a:defRPr/>
            </a:pPr>
            <a:fld id="{3DDBC8EA-2213-4A22-88BC-42C66BC107C7}"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Cambios</a:t>
            </a:r>
            <a:endParaRPr lang="en-US" dirty="0"/>
          </a:p>
        </p:txBody>
      </p:sp>
      <p:sp>
        <p:nvSpPr>
          <p:cNvPr id="3" name="Content Placeholder 2"/>
          <p:cNvSpPr>
            <a:spLocks noGrp="1"/>
          </p:cNvSpPr>
          <p:nvPr>
            <p:ph idx="1"/>
          </p:nvPr>
        </p:nvSpPr>
        <p:spPr>
          <a:xfrm>
            <a:off x="685800" y="1828800"/>
            <a:ext cx="8153400" cy="4267200"/>
          </a:xfrm>
        </p:spPr>
        <p:txBody>
          <a:bodyPr/>
          <a:lstStyle/>
          <a:p>
            <a:r>
              <a:rPr lang="en-US" dirty="0" err="1" smtClean="0"/>
              <a:t>Sección</a:t>
            </a:r>
            <a:r>
              <a:rPr lang="en-US" dirty="0" smtClean="0"/>
              <a:t> 9 </a:t>
            </a:r>
            <a:r>
              <a:rPr lang="en-US" dirty="0" err="1" smtClean="0"/>
              <a:t>Requisitos</a:t>
            </a:r>
            <a:r>
              <a:rPr lang="en-US" dirty="0" smtClean="0"/>
              <a:t> </a:t>
            </a:r>
            <a:r>
              <a:rPr lang="en-US" dirty="0" err="1" smtClean="0"/>
              <a:t>relativos</a:t>
            </a:r>
            <a:r>
              <a:rPr lang="en-US" dirty="0" smtClean="0"/>
              <a:t> a los </a:t>
            </a:r>
            <a:r>
              <a:rPr lang="en-US" dirty="0" err="1" smtClean="0"/>
              <a:t>Procesos</a:t>
            </a:r>
            <a:r>
              <a:rPr lang="en-US" dirty="0" smtClean="0"/>
              <a:t> </a:t>
            </a:r>
          </a:p>
          <a:p>
            <a:pPr lvl="1"/>
            <a:r>
              <a:rPr lang="en-US" sz="2000" dirty="0" smtClean="0">
                <a:solidFill>
                  <a:schemeClr val="accent1"/>
                </a:solidFill>
              </a:rPr>
              <a:t>9.1 </a:t>
            </a:r>
            <a:r>
              <a:rPr lang="en-US" sz="2000" dirty="0" err="1" smtClean="0">
                <a:solidFill>
                  <a:schemeClr val="accent1"/>
                </a:solidFill>
              </a:rPr>
              <a:t>Requisitos</a:t>
            </a:r>
            <a:r>
              <a:rPr lang="en-US" sz="2000" dirty="0" smtClean="0">
                <a:solidFill>
                  <a:schemeClr val="accent1"/>
                </a:solidFill>
              </a:rPr>
              <a:t> </a:t>
            </a:r>
            <a:r>
              <a:rPr lang="en-US" sz="2000" dirty="0" err="1" smtClean="0">
                <a:solidFill>
                  <a:schemeClr val="accent1"/>
                </a:solidFill>
              </a:rPr>
              <a:t>Generales</a:t>
            </a:r>
            <a:endParaRPr lang="en-US" sz="2000" dirty="0" smtClean="0">
              <a:solidFill>
                <a:schemeClr val="accent1"/>
              </a:solidFill>
            </a:endParaRPr>
          </a:p>
          <a:p>
            <a:pPr lvl="1"/>
            <a:r>
              <a:rPr lang="en-US" sz="2000" dirty="0" smtClean="0">
                <a:solidFill>
                  <a:schemeClr val="accent1"/>
                </a:solidFill>
              </a:rPr>
              <a:t>9.2 </a:t>
            </a:r>
            <a:r>
              <a:rPr lang="en-US" sz="2000" dirty="0" err="1" smtClean="0">
                <a:solidFill>
                  <a:schemeClr val="accent1"/>
                </a:solidFill>
              </a:rPr>
              <a:t>Auditoría</a:t>
            </a:r>
            <a:r>
              <a:rPr lang="en-US" sz="2000" dirty="0" smtClean="0">
                <a:solidFill>
                  <a:schemeClr val="accent1"/>
                </a:solidFill>
              </a:rPr>
              <a:t> </a:t>
            </a:r>
            <a:r>
              <a:rPr lang="en-US" sz="2000" dirty="0" err="1" smtClean="0">
                <a:solidFill>
                  <a:schemeClr val="accent1"/>
                </a:solidFill>
              </a:rPr>
              <a:t>Inicial</a:t>
            </a:r>
            <a:r>
              <a:rPr lang="en-US" sz="2000" dirty="0" smtClean="0">
                <a:solidFill>
                  <a:schemeClr val="accent1"/>
                </a:solidFill>
              </a:rPr>
              <a:t> y </a:t>
            </a:r>
            <a:r>
              <a:rPr lang="en-US" sz="2000" dirty="0" err="1" smtClean="0">
                <a:solidFill>
                  <a:schemeClr val="accent1"/>
                </a:solidFill>
              </a:rPr>
              <a:t>Certificación</a:t>
            </a:r>
            <a:r>
              <a:rPr lang="en-US" sz="2000" dirty="0" smtClean="0">
                <a:solidFill>
                  <a:schemeClr val="accent1"/>
                </a:solidFill>
              </a:rPr>
              <a:t> </a:t>
            </a:r>
          </a:p>
          <a:p>
            <a:pPr lvl="1"/>
            <a:r>
              <a:rPr lang="en-US" sz="2000" dirty="0" smtClean="0"/>
              <a:t>9.3 </a:t>
            </a:r>
            <a:r>
              <a:rPr lang="en-US" sz="2000" dirty="0" err="1" smtClean="0"/>
              <a:t>Actividades</a:t>
            </a:r>
            <a:r>
              <a:rPr lang="en-US" sz="2000" dirty="0" smtClean="0"/>
              <a:t> de </a:t>
            </a:r>
            <a:r>
              <a:rPr lang="en-US" sz="2000" dirty="0" err="1" smtClean="0"/>
              <a:t>Vigilancia</a:t>
            </a:r>
            <a:endParaRPr lang="en-US" sz="2000" dirty="0" smtClean="0"/>
          </a:p>
          <a:p>
            <a:pPr lvl="1"/>
            <a:r>
              <a:rPr lang="en-US" sz="2000" dirty="0" smtClean="0"/>
              <a:t>9.4 </a:t>
            </a:r>
            <a:r>
              <a:rPr lang="en-US" sz="2000" dirty="0" err="1" smtClean="0"/>
              <a:t>Renovación</a:t>
            </a:r>
            <a:r>
              <a:rPr lang="en-US" sz="2000" dirty="0" smtClean="0"/>
              <a:t> de la </a:t>
            </a:r>
            <a:r>
              <a:rPr lang="en-US" sz="2000" dirty="0" err="1" smtClean="0"/>
              <a:t>Certificación</a:t>
            </a:r>
            <a:endParaRPr lang="en-US" sz="2000" dirty="0" smtClean="0"/>
          </a:p>
          <a:p>
            <a:pPr lvl="1"/>
            <a:r>
              <a:rPr lang="en-US" sz="2000" dirty="0" smtClean="0"/>
              <a:t>9.5 </a:t>
            </a:r>
            <a:r>
              <a:rPr lang="en-US" sz="2000" dirty="0" err="1" smtClean="0"/>
              <a:t>Auditorías</a:t>
            </a:r>
            <a:r>
              <a:rPr lang="en-US" sz="2000" dirty="0" smtClean="0"/>
              <a:t> </a:t>
            </a:r>
            <a:r>
              <a:rPr lang="en-US" sz="2000" dirty="0" err="1" smtClean="0"/>
              <a:t>Especiales</a:t>
            </a:r>
            <a:endParaRPr lang="en-US" sz="2000" dirty="0" smtClean="0"/>
          </a:p>
          <a:p>
            <a:pPr lvl="1"/>
            <a:r>
              <a:rPr lang="en-US" sz="2000" dirty="0" smtClean="0"/>
              <a:t>9.6 Suspender, </a:t>
            </a:r>
            <a:r>
              <a:rPr lang="en-US" sz="2000" dirty="0" err="1" smtClean="0"/>
              <a:t>Retirar</a:t>
            </a:r>
            <a:r>
              <a:rPr lang="en-US" sz="2000" dirty="0" smtClean="0"/>
              <a:t> o </a:t>
            </a:r>
            <a:r>
              <a:rPr lang="en-US" sz="2000" dirty="0" err="1" smtClean="0"/>
              <a:t>Reducir</a:t>
            </a:r>
            <a:r>
              <a:rPr lang="en-US" sz="2000" dirty="0" smtClean="0"/>
              <a:t> el </a:t>
            </a:r>
            <a:r>
              <a:rPr lang="en-US" sz="2000" dirty="0" err="1" smtClean="0"/>
              <a:t>alcance</a:t>
            </a:r>
            <a:r>
              <a:rPr lang="en-US" sz="2000" dirty="0" smtClean="0"/>
              <a:t> de la </a:t>
            </a:r>
            <a:r>
              <a:rPr lang="en-US" sz="2000" dirty="0" err="1" smtClean="0"/>
              <a:t>Certificación</a:t>
            </a:r>
            <a:endParaRPr lang="en-US" sz="2000" dirty="0" smtClean="0"/>
          </a:p>
          <a:p>
            <a:pPr lvl="1"/>
            <a:r>
              <a:rPr lang="en-US" sz="2000" dirty="0" smtClean="0"/>
              <a:t>9.7 </a:t>
            </a:r>
            <a:r>
              <a:rPr lang="en-US" sz="2000" dirty="0" err="1" smtClean="0"/>
              <a:t>Apelaciones</a:t>
            </a:r>
            <a:endParaRPr lang="en-US" sz="2000" dirty="0" smtClean="0"/>
          </a:p>
          <a:p>
            <a:pPr lvl="1"/>
            <a:r>
              <a:rPr lang="en-US" sz="2000" dirty="0" smtClean="0"/>
              <a:t>9.8 </a:t>
            </a:r>
            <a:r>
              <a:rPr lang="en-US" sz="2000" dirty="0" err="1" smtClean="0"/>
              <a:t>Quejas</a:t>
            </a:r>
            <a:endParaRPr lang="en-US" sz="2000" dirty="0" smtClean="0"/>
          </a:p>
          <a:p>
            <a:pPr lvl="1"/>
            <a:r>
              <a:rPr lang="en-US" sz="2000" dirty="0" smtClean="0"/>
              <a:t>9.9 </a:t>
            </a:r>
            <a:r>
              <a:rPr lang="en-US" sz="2000" dirty="0" err="1" smtClean="0"/>
              <a:t>Registros</a:t>
            </a:r>
            <a:r>
              <a:rPr lang="en-US" sz="2000" dirty="0" smtClean="0"/>
              <a:t> </a:t>
            </a:r>
            <a:r>
              <a:rPr lang="en-US" sz="2000" dirty="0" err="1" smtClean="0"/>
              <a:t>relativos</a:t>
            </a:r>
            <a:r>
              <a:rPr lang="en-US" sz="2000" dirty="0" smtClean="0"/>
              <a:t> a </a:t>
            </a:r>
            <a:r>
              <a:rPr lang="en-US" sz="2000" dirty="0" err="1" smtClean="0"/>
              <a:t>solicitantes</a:t>
            </a:r>
            <a:r>
              <a:rPr lang="en-US" sz="2000" dirty="0" smtClean="0"/>
              <a:t> y </a:t>
            </a:r>
            <a:r>
              <a:rPr lang="en-US" sz="2000" dirty="0" err="1" smtClean="0"/>
              <a:t>clientes</a:t>
            </a:r>
            <a:endParaRPr lang="en-US" sz="2000" dirty="0" smtClean="0"/>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pPr>
              <a:defRPr/>
            </a:pPr>
            <a:fld id="{3DDBC8EA-2213-4A22-88BC-42C66BC107C7}"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88D2AAB1-914C-4034-8F2B-4D28A631F0E7}" type="slidenum">
              <a:rPr lang="en-US" smtClean="0"/>
              <a:pPr/>
              <a:t>18</a:t>
            </a:fld>
            <a:endParaRPr lang="en-US" smtClean="0"/>
          </a:p>
        </p:txBody>
      </p:sp>
      <p:sp>
        <p:nvSpPr>
          <p:cNvPr id="34818" name="Rectangle 2"/>
          <p:cNvSpPr>
            <a:spLocks noGrp="1" noChangeArrowheads="1"/>
          </p:cNvSpPr>
          <p:nvPr>
            <p:ph type="title"/>
          </p:nvPr>
        </p:nvSpPr>
        <p:spPr>
          <a:xfrm>
            <a:off x="685800" y="609600"/>
            <a:ext cx="7772400" cy="685800"/>
          </a:xfrm>
        </p:spPr>
        <p:txBody>
          <a:bodyPr/>
          <a:lstStyle/>
          <a:p>
            <a:pPr eaLnBrk="1" hangingPunct="1">
              <a:defRPr/>
            </a:pPr>
            <a:r>
              <a:rPr lang="en-US" sz="4000" dirty="0" err="1" smtClean="0"/>
              <a:t>Cambios</a:t>
            </a:r>
            <a:endParaRPr lang="en-US" sz="4000" dirty="0"/>
          </a:p>
        </p:txBody>
      </p:sp>
      <p:sp>
        <p:nvSpPr>
          <p:cNvPr id="6148" name="Rectangle 3"/>
          <p:cNvSpPr>
            <a:spLocks noGrp="1" noChangeArrowheads="1"/>
          </p:cNvSpPr>
          <p:nvPr>
            <p:ph type="body" idx="1"/>
          </p:nvPr>
        </p:nvSpPr>
        <p:spPr>
          <a:xfrm>
            <a:off x="685800" y="1371600"/>
            <a:ext cx="7772400" cy="4953000"/>
          </a:xfrm>
        </p:spPr>
        <p:txBody>
          <a:bodyPr/>
          <a:lstStyle/>
          <a:p>
            <a:pPr eaLnBrk="1" hangingPunct="1">
              <a:lnSpc>
                <a:spcPct val="90000"/>
              </a:lnSpc>
              <a:buFont typeface="Wingdings" pitchFamily="2" charset="2"/>
              <a:buNone/>
            </a:pPr>
            <a:r>
              <a:rPr lang="en-US" sz="1800" dirty="0" smtClean="0"/>
              <a:t>9.1 </a:t>
            </a:r>
            <a:r>
              <a:rPr lang="en-US" sz="1800" dirty="0" err="1" smtClean="0"/>
              <a:t>Requisitos</a:t>
            </a:r>
            <a:r>
              <a:rPr lang="en-US" sz="1800" dirty="0" smtClean="0"/>
              <a:t> </a:t>
            </a:r>
            <a:r>
              <a:rPr lang="en-US" sz="1800" dirty="0" err="1" smtClean="0"/>
              <a:t>Generales</a:t>
            </a:r>
            <a:endParaRPr lang="en-US" sz="1800" dirty="0" smtClean="0"/>
          </a:p>
          <a:p>
            <a:pPr lvl="1" eaLnBrk="1" hangingPunct="1">
              <a:lnSpc>
                <a:spcPct val="90000"/>
              </a:lnSpc>
            </a:pPr>
            <a:r>
              <a:rPr lang="en-US" sz="1800" dirty="0" smtClean="0">
                <a:solidFill>
                  <a:schemeClr val="accent1"/>
                </a:solidFill>
              </a:rPr>
              <a:t>9.1.1 </a:t>
            </a:r>
            <a:r>
              <a:rPr lang="en-US" sz="1800" dirty="0" err="1" smtClean="0">
                <a:solidFill>
                  <a:schemeClr val="accent1"/>
                </a:solidFill>
              </a:rPr>
              <a:t>Programa</a:t>
            </a:r>
            <a:r>
              <a:rPr lang="en-US" sz="1800" dirty="0" smtClean="0">
                <a:solidFill>
                  <a:schemeClr val="accent1"/>
                </a:solidFill>
              </a:rPr>
              <a:t> de </a:t>
            </a:r>
            <a:r>
              <a:rPr lang="en-US" sz="1800" dirty="0" err="1" smtClean="0">
                <a:solidFill>
                  <a:schemeClr val="accent1"/>
                </a:solidFill>
              </a:rPr>
              <a:t>Auditoría</a:t>
            </a:r>
            <a:endParaRPr lang="en-US" sz="1800" dirty="0" smtClean="0">
              <a:solidFill>
                <a:schemeClr val="accent1"/>
              </a:solidFill>
            </a:endParaRPr>
          </a:p>
          <a:p>
            <a:pPr lvl="1" eaLnBrk="1" hangingPunct="1">
              <a:lnSpc>
                <a:spcPct val="90000"/>
              </a:lnSpc>
            </a:pPr>
            <a:r>
              <a:rPr lang="en-US" sz="1800" dirty="0" smtClean="0">
                <a:solidFill>
                  <a:schemeClr val="accent1"/>
                </a:solidFill>
              </a:rPr>
              <a:t>9.1.2 Plan de </a:t>
            </a:r>
            <a:r>
              <a:rPr lang="en-US" sz="1800" dirty="0" err="1" smtClean="0">
                <a:solidFill>
                  <a:schemeClr val="accent1"/>
                </a:solidFill>
              </a:rPr>
              <a:t>Auditoría</a:t>
            </a:r>
            <a:endParaRPr lang="en-US" sz="1800" dirty="0" smtClean="0">
              <a:solidFill>
                <a:schemeClr val="accent1"/>
              </a:solidFill>
            </a:endParaRPr>
          </a:p>
          <a:p>
            <a:pPr lvl="1" eaLnBrk="1" hangingPunct="1">
              <a:lnSpc>
                <a:spcPct val="90000"/>
              </a:lnSpc>
            </a:pPr>
            <a:r>
              <a:rPr lang="en-US" sz="1800" dirty="0" smtClean="0">
                <a:solidFill>
                  <a:schemeClr val="accent1"/>
                </a:solidFill>
              </a:rPr>
              <a:t>9.1.3 </a:t>
            </a:r>
            <a:r>
              <a:rPr lang="en-US" sz="1800" dirty="0" err="1" smtClean="0">
                <a:solidFill>
                  <a:schemeClr val="accent1"/>
                </a:solidFill>
              </a:rPr>
              <a:t>Selección</a:t>
            </a:r>
            <a:r>
              <a:rPr lang="en-US" sz="1800" dirty="0" smtClean="0">
                <a:solidFill>
                  <a:schemeClr val="accent1"/>
                </a:solidFill>
              </a:rPr>
              <a:t> del </a:t>
            </a:r>
            <a:r>
              <a:rPr lang="en-US" sz="1800" dirty="0" err="1" smtClean="0">
                <a:solidFill>
                  <a:schemeClr val="accent1"/>
                </a:solidFill>
              </a:rPr>
              <a:t>equipo</a:t>
            </a:r>
            <a:r>
              <a:rPr lang="en-US" sz="1800" dirty="0" smtClean="0">
                <a:solidFill>
                  <a:schemeClr val="accent1"/>
                </a:solidFill>
              </a:rPr>
              <a:t> auditor y </a:t>
            </a:r>
            <a:r>
              <a:rPr lang="en-US" sz="1800" dirty="0" err="1" smtClean="0">
                <a:solidFill>
                  <a:schemeClr val="accent1"/>
                </a:solidFill>
              </a:rPr>
              <a:t>asignación</a:t>
            </a:r>
            <a:r>
              <a:rPr lang="en-US" sz="1800" dirty="0" smtClean="0">
                <a:solidFill>
                  <a:schemeClr val="accent1"/>
                </a:solidFill>
              </a:rPr>
              <a:t> de </a:t>
            </a:r>
            <a:r>
              <a:rPr lang="en-US" sz="1800" dirty="0" err="1" smtClean="0">
                <a:solidFill>
                  <a:schemeClr val="accent1"/>
                </a:solidFill>
              </a:rPr>
              <a:t>tareas</a:t>
            </a:r>
            <a:endParaRPr lang="en-US" sz="1800" dirty="0" smtClean="0">
              <a:solidFill>
                <a:schemeClr val="accent1"/>
              </a:solidFill>
            </a:endParaRPr>
          </a:p>
          <a:p>
            <a:pPr lvl="1" eaLnBrk="1" hangingPunct="1">
              <a:lnSpc>
                <a:spcPct val="90000"/>
              </a:lnSpc>
            </a:pPr>
            <a:r>
              <a:rPr lang="en-US" sz="1800" dirty="0" smtClean="0">
                <a:solidFill>
                  <a:schemeClr val="accent1"/>
                </a:solidFill>
              </a:rPr>
              <a:t>9.1.4 </a:t>
            </a:r>
            <a:r>
              <a:rPr lang="en-US" sz="1800" dirty="0" err="1" smtClean="0">
                <a:solidFill>
                  <a:schemeClr val="accent1"/>
                </a:solidFill>
              </a:rPr>
              <a:t>Determinación</a:t>
            </a:r>
            <a:r>
              <a:rPr lang="en-US" sz="1800" dirty="0" smtClean="0">
                <a:solidFill>
                  <a:schemeClr val="accent1"/>
                </a:solidFill>
              </a:rPr>
              <a:t> del </a:t>
            </a:r>
            <a:r>
              <a:rPr lang="en-US" sz="1800" dirty="0" err="1" smtClean="0">
                <a:solidFill>
                  <a:schemeClr val="accent1"/>
                </a:solidFill>
              </a:rPr>
              <a:t>tiempo</a:t>
            </a:r>
            <a:r>
              <a:rPr lang="en-US" sz="1800" dirty="0" smtClean="0">
                <a:solidFill>
                  <a:schemeClr val="accent1"/>
                </a:solidFill>
              </a:rPr>
              <a:t> de </a:t>
            </a:r>
            <a:r>
              <a:rPr lang="en-US" sz="1800" dirty="0" err="1" smtClean="0">
                <a:solidFill>
                  <a:schemeClr val="accent1"/>
                </a:solidFill>
              </a:rPr>
              <a:t>auditoría</a:t>
            </a:r>
            <a:endParaRPr lang="en-US" sz="1800" dirty="0" smtClean="0">
              <a:solidFill>
                <a:schemeClr val="accent1"/>
              </a:solidFill>
            </a:endParaRPr>
          </a:p>
          <a:p>
            <a:pPr lvl="1" eaLnBrk="1" hangingPunct="1">
              <a:lnSpc>
                <a:spcPct val="90000"/>
              </a:lnSpc>
            </a:pPr>
            <a:r>
              <a:rPr lang="en-US" sz="1800" dirty="0" smtClean="0"/>
              <a:t>9.1.5 </a:t>
            </a:r>
            <a:r>
              <a:rPr lang="en-US" sz="1800" dirty="0" err="1" smtClean="0"/>
              <a:t>Muestreo</a:t>
            </a:r>
            <a:r>
              <a:rPr lang="en-US" sz="1800" dirty="0" smtClean="0"/>
              <a:t> Multi-</a:t>
            </a:r>
            <a:r>
              <a:rPr lang="en-US" sz="1800" dirty="0" err="1" smtClean="0"/>
              <a:t>sitio</a:t>
            </a:r>
            <a:endParaRPr lang="en-US" sz="1800" dirty="0" smtClean="0"/>
          </a:p>
          <a:p>
            <a:pPr lvl="1" eaLnBrk="1" hangingPunct="1">
              <a:lnSpc>
                <a:spcPct val="90000"/>
              </a:lnSpc>
            </a:pPr>
            <a:r>
              <a:rPr lang="en-US" sz="1800" dirty="0" smtClean="0"/>
              <a:t>9.1.6 </a:t>
            </a:r>
            <a:r>
              <a:rPr lang="en-US" sz="1800" dirty="0" err="1" smtClean="0"/>
              <a:t>Comunicación</a:t>
            </a:r>
            <a:r>
              <a:rPr lang="en-US" sz="1800" dirty="0" smtClean="0"/>
              <a:t> de </a:t>
            </a:r>
            <a:r>
              <a:rPr lang="en-US" sz="1800" dirty="0" err="1" smtClean="0"/>
              <a:t>las</a:t>
            </a:r>
            <a:r>
              <a:rPr lang="en-US" sz="1800" dirty="0" smtClean="0"/>
              <a:t> </a:t>
            </a:r>
            <a:r>
              <a:rPr lang="en-US" sz="1800" dirty="0" err="1" smtClean="0"/>
              <a:t>tareas</a:t>
            </a:r>
            <a:r>
              <a:rPr lang="en-US" sz="1800" dirty="0" smtClean="0"/>
              <a:t> del </a:t>
            </a:r>
            <a:r>
              <a:rPr lang="en-US" sz="1800" dirty="0" err="1" smtClean="0"/>
              <a:t>equipo</a:t>
            </a:r>
            <a:r>
              <a:rPr lang="en-US" sz="1800" dirty="0" smtClean="0"/>
              <a:t> auditor </a:t>
            </a:r>
          </a:p>
          <a:p>
            <a:pPr lvl="1" eaLnBrk="1" hangingPunct="1">
              <a:lnSpc>
                <a:spcPct val="90000"/>
              </a:lnSpc>
            </a:pPr>
            <a:r>
              <a:rPr lang="en-US" sz="1800" dirty="0" smtClean="0"/>
              <a:t>9.1.7 </a:t>
            </a:r>
            <a:r>
              <a:rPr lang="en-US" sz="1800" dirty="0" err="1" smtClean="0"/>
              <a:t>Comunicación</a:t>
            </a:r>
            <a:r>
              <a:rPr lang="en-US" sz="1800" dirty="0" smtClean="0"/>
              <a:t> </a:t>
            </a:r>
            <a:r>
              <a:rPr lang="en-US" sz="1800" dirty="0" err="1" smtClean="0"/>
              <a:t>relativa</a:t>
            </a:r>
            <a:r>
              <a:rPr lang="en-US" sz="1800" dirty="0" smtClean="0"/>
              <a:t> a los </a:t>
            </a:r>
            <a:r>
              <a:rPr lang="en-US" sz="1800" dirty="0" err="1" smtClean="0"/>
              <a:t>miembros</a:t>
            </a:r>
            <a:r>
              <a:rPr lang="en-US" sz="1800" dirty="0" smtClean="0"/>
              <a:t> del </a:t>
            </a:r>
            <a:r>
              <a:rPr lang="en-US" sz="1800" dirty="0" err="1" smtClean="0"/>
              <a:t>equipo</a:t>
            </a:r>
            <a:r>
              <a:rPr lang="en-US" sz="1800" dirty="0" smtClean="0"/>
              <a:t> auditor </a:t>
            </a:r>
          </a:p>
          <a:p>
            <a:pPr lvl="1" eaLnBrk="1" hangingPunct="1">
              <a:lnSpc>
                <a:spcPct val="90000"/>
              </a:lnSpc>
            </a:pPr>
            <a:r>
              <a:rPr lang="en-US" sz="1800" dirty="0" smtClean="0"/>
              <a:t>9.1.8 </a:t>
            </a:r>
            <a:r>
              <a:rPr lang="en-US" sz="1800" dirty="0" err="1" smtClean="0"/>
              <a:t>Comunicación</a:t>
            </a:r>
            <a:r>
              <a:rPr lang="en-US" sz="1800" dirty="0" smtClean="0"/>
              <a:t> del plan de </a:t>
            </a:r>
            <a:r>
              <a:rPr lang="en-US" sz="1800" dirty="0" err="1" smtClean="0"/>
              <a:t>auditoría</a:t>
            </a:r>
            <a:r>
              <a:rPr lang="en-US" sz="1800" dirty="0" smtClean="0"/>
              <a:t> </a:t>
            </a:r>
          </a:p>
          <a:p>
            <a:pPr lvl="1" eaLnBrk="1" hangingPunct="1">
              <a:lnSpc>
                <a:spcPct val="90000"/>
              </a:lnSpc>
            </a:pPr>
            <a:r>
              <a:rPr lang="en-US" sz="1800" dirty="0" smtClean="0">
                <a:solidFill>
                  <a:schemeClr val="accent1"/>
                </a:solidFill>
              </a:rPr>
              <a:t>9.1.9 </a:t>
            </a:r>
            <a:r>
              <a:rPr lang="en-US" sz="1800" dirty="0" err="1" smtClean="0">
                <a:solidFill>
                  <a:schemeClr val="accent1"/>
                </a:solidFill>
              </a:rPr>
              <a:t>Realización</a:t>
            </a:r>
            <a:r>
              <a:rPr lang="en-US" sz="1800" dirty="0" smtClean="0">
                <a:solidFill>
                  <a:schemeClr val="accent1"/>
                </a:solidFill>
              </a:rPr>
              <a:t> de </a:t>
            </a:r>
            <a:r>
              <a:rPr lang="en-US" sz="1800" dirty="0" err="1" smtClean="0">
                <a:solidFill>
                  <a:schemeClr val="accent1"/>
                </a:solidFill>
              </a:rPr>
              <a:t>auditorías</a:t>
            </a:r>
            <a:r>
              <a:rPr lang="en-US" sz="1800" dirty="0" smtClean="0">
                <a:solidFill>
                  <a:schemeClr val="accent1"/>
                </a:solidFill>
              </a:rPr>
              <a:t> in-situ</a:t>
            </a:r>
          </a:p>
          <a:p>
            <a:pPr lvl="1" eaLnBrk="1" hangingPunct="1">
              <a:lnSpc>
                <a:spcPct val="90000"/>
              </a:lnSpc>
            </a:pPr>
            <a:r>
              <a:rPr lang="en-US" sz="1800" dirty="0" smtClean="0">
                <a:solidFill>
                  <a:schemeClr val="accent1"/>
                </a:solidFill>
              </a:rPr>
              <a:t>9.1.10 </a:t>
            </a:r>
            <a:r>
              <a:rPr lang="en-US" sz="1800" dirty="0" err="1" smtClean="0">
                <a:solidFill>
                  <a:schemeClr val="accent1"/>
                </a:solidFill>
              </a:rPr>
              <a:t>Informe</a:t>
            </a:r>
            <a:r>
              <a:rPr lang="en-US" sz="1800" dirty="0" smtClean="0">
                <a:solidFill>
                  <a:schemeClr val="accent1"/>
                </a:solidFill>
              </a:rPr>
              <a:t> de </a:t>
            </a:r>
            <a:r>
              <a:rPr lang="en-US" sz="1800" dirty="0" err="1" smtClean="0">
                <a:solidFill>
                  <a:schemeClr val="accent1"/>
                </a:solidFill>
              </a:rPr>
              <a:t>Auditoría</a:t>
            </a:r>
            <a:endParaRPr lang="en-US" sz="1800" dirty="0" smtClean="0">
              <a:solidFill>
                <a:schemeClr val="accent1"/>
              </a:solidFill>
            </a:endParaRPr>
          </a:p>
          <a:p>
            <a:pPr lvl="1" eaLnBrk="1" hangingPunct="1">
              <a:lnSpc>
                <a:spcPct val="90000"/>
              </a:lnSpc>
            </a:pPr>
            <a:r>
              <a:rPr lang="en-US" sz="1800" dirty="0" smtClean="0"/>
              <a:t>9.1.11 </a:t>
            </a:r>
            <a:r>
              <a:rPr lang="en-US" sz="1800" dirty="0" err="1" smtClean="0"/>
              <a:t>Análisis</a:t>
            </a:r>
            <a:r>
              <a:rPr lang="en-US" sz="1800" dirty="0" smtClean="0"/>
              <a:t> de </a:t>
            </a:r>
            <a:r>
              <a:rPr lang="en-US" sz="1800" dirty="0" err="1" smtClean="0"/>
              <a:t>las</a:t>
            </a:r>
            <a:r>
              <a:rPr lang="en-US" sz="1800" dirty="0" smtClean="0"/>
              <a:t> </a:t>
            </a:r>
            <a:r>
              <a:rPr lang="en-US" sz="1800" dirty="0" err="1" smtClean="0"/>
              <a:t>causas</a:t>
            </a:r>
            <a:r>
              <a:rPr lang="en-US" sz="1800" dirty="0" smtClean="0"/>
              <a:t> de </a:t>
            </a:r>
            <a:r>
              <a:rPr lang="en-US" sz="1800" dirty="0" err="1" smtClean="0"/>
              <a:t>las</a:t>
            </a:r>
            <a:r>
              <a:rPr lang="en-US" sz="1800" dirty="0" smtClean="0"/>
              <a:t> no </a:t>
            </a:r>
            <a:r>
              <a:rPr lang="en-US" sz="1800" dirty="0" err="1" smtClean="0"/>
              <a:t>conformidades</a:t>
            </a:r>
            <a:endParaRPr lang="en-US" sz="1800" dirty="0" smtClean="0"/>
          </a:p>
          <a:p>
            <a:pPr lvl="1" eaLnBrk="1" hangingPunct="1">
              <a:lnSpc>
                <a:spcPct val="90000"/>
              </a:lnSpc>
            </a:pPr>
            <a:r>
              <a:rPr lang="en-US" sz="1800" dirty="0" smtClean="0">
                <a:solidFill>
                  <a:schemeClr val="accent1"/>
                </a:solidFill>
              </a:rPr>
              <a:t>9.1.12 </a:t>
            </a:r>
            <a:r>
              <a:rPr lang="en-US" sz="1800" dirty="0" err="1" smtClean="0">
                <a:solidFill>
                  <a:schemeClr val="accent1"/>
                </a:solidFill>
              </a:rPr>
              <a:t>Eficacia</a:t>
            </a:r>
            <a:r>
              <a:rPr lang="en-US" sz="1800" dirty="0" smtClean="0">
                <a:solidFill>
                  <a:schemeClr val="accent1"/>
                </a:solidFill>
              </a:rPr>
              <a:t> de </a:t>
            </a:r>
            <a:r>
              <a:rPr lang="en-US" sz="1800" dirty="0" err="1" smtClean="0">
                <a:solidFill>
                  <a:schemeClr val="accent1"/>
                </a:solidFill>
              </a:rPr>
              <a:t>las</a:t>
            </a:r>
            <a:r>
              <a:rPr lang="en-US" sz="1800" dirty="0" smtClean="0">
                <a:solidFill>
                  <a:schemeClr val="accent1"/>
                </a:solidFill>
              </a:rPr>
              <a:t> </a:t>
            </a:r>
            <a:r>
              <a:rPr lang="en-US" sz="1800" dirty="0" err="1" smtClean="0">
                <a:solidFill>
                  <a:schemeClr val="accent1"/>
                </a:solidFill>
              </a:rPr>
              <a:t>correcciones</a:t>
            </a:r>
            <a:r>
              <a:rPr lang="en-US" sz="1800" dirty="0" smtClean="0">
                <a:solidFill>
                  <a:schemeClr val="accent1"/>
                </a:solidFill>
              </a:rPr>
              <a:t> y </a:t>
            </a:r>
            <a:r>
              <a:rPr lang="en-US" sz="1800" dirty="0" err="1" smtClean="0">
                <a:solidFill>
                  <a:schemeClr val="accent1"/>
                </a:solidFill>
              </a:rPr>
              <a:t>acciones</a:t>
            </a:r>
            <a:r>
              <a:rPr lang="en-US" sz="1800" dirty="0" smtClean="0">
                <a:solidFill>
                  <a:schemeClr val="accent1"/>
                </a:solidFill>
              </a:rPr>
              <a:t> </a:t>
            </a:r>
            <a:r>
              <a:rPr lang="en-US" sz="1800" dirty="0" err="1" smtClean="0">
                <a:solidFill>
                  <a:schemeClr val="accent1"/>
                </a:solidFill>
              </a:rPr>
              <a:t>correctivas</a:t>
            </a:r>
            <a:endParaRPr lang="en-US" sz="1800" dirty="0" smtClean="0">
              <a:solidFill>
                <a:schemeClr val="accent1"/>
              </a:solidFill>
            </a:endParaRPr>
          </a:p>
          <a:p>
            <a:pPr lvl="1" eaLnBrk="1" hangingPunct="1">
              <a:lnSpc>
                <a:spcPct val="90000"/>
              </a:lnSpc>
            </a:pPr>
            <a:r>
              <a:rPr lang="en-US" sz="1800" dirty="0" smtClean="0"/>
              <a:t>9.1.13 </a:t>
            </a:r>
            <a:r>
              <a:rPr lang="en-US" sz="1800" dirty="0" err="1" smtClean="0"/>
              <a:t>Auditorías</a:t>
            </a:r>
            <a:r>
              <a:rPr lang="en-US" sz="1800" dirty="0" smtClean="0"/>
              <a:t> </a:t>
            </a:r>
            <a:r>
              <a:rPr lang="en-US" sz="1800" dirty="0" err="1" smtClean="0"/>
              <a:t>adicionales</a:t>
            </a:r>
            <a:endParaRPr lang="en-US" sz="1800" dirty="0" smtClean="0"/>
          </a:p>
          <a:p>
            <a:pPr lvl="1" eaLnBrk="1" hangingPunct="1">
              <a:lnSpc>
                <a:spcPct val="90000"/>
              </a:lnSpc>
            </a:pPr>
            <a:r>
              <a:rPr lang="en-US" sz="1800" dirty="0" smtClean="0"/>
              <a:t>9.1.14 </a:t>
            </a:r>
            <a:r>
              <a:rPr lang="en-US" sz="1800" dirty="0" err="1" smtClean="0"/>
              <a:t>Decisión</a:t>
            </a:r>
            <a:r>
              <a:rPr lang="en-US" sz="1800" dirty="0" smtClean="0"/>
              <a:t> de </a:t>
            </a:r>
            <a:r>
              <a:rPr lang="en-US" sz="1800" dirty="0" err="1" smtClean="0"/>
              <a:t>certificación</a:t>
            </a:r>
            <a:endParaRPr lang="en-US" sz="1800" dirty="0" smtClean="0"/>
          </a:p>
          <a:p>
            <a:pPr lvl="1" eaLnBrk="1" hangingPunct="1">
              <a:lnSpc>
                <a:spcPct val="90000"/>
              </a:lnSpc>
            </a:pPr>
            <a:r>
              <a:rPr lang="en-US" sz="1800" dirty="0" smtClean="0"/>
              <a:t>9.1.15 </a:t>
            </a:r>
            <a:r>
              <a:rPr lang="en-US" sz="1800" dirty="0" err="1" smtClean="0"/>
              <a:t>Acciones</a:t>
            </a:r>
            <a:r>
              <a:rPr lang="en-US" sz="1800" dirty="0" smtClean="0"/>
              <a:t> </a:t>
            </a:r>
            <a:r>
              <a:rPr lang="en-US" sz="1800" dirty="0" err="1" smtClean="0"/>
              <a:t>previas</a:t>
            </a:r>
            <a:r>
              <a:rPr lang="en-US" sz="1800" dirty="0" smtClean="0"/>
              <a:t> a la </a:t>
            </a:r>
            <a:r>
              <a:rPr lang="en-US" sz="1800" dirty="0" err="1" smtClean="0"/>
              <a:t>toma</a:t>
            </a:r>
            <a:r>
              <a:rPr lang="en-US" sz="1800" dirty="0" smtClean="0"/>
              <a:t> de </a:t>
            </a:r>
            <a:r>
              <a:rPr lang="en-US" sz="1800" dirty="0" err="1" smtClean="0"/>
              <a:t>decisión</a:t>
            </a:r>
            <a:endParaRPr lang="en-US" sz="1800" dirty="0" smtClean="0"/>
          </a:p>
          <a:p>
            <a:pPr lvl="2" eaLnBrk="1" hangingPunct="1">
              <a:lnSpc>
                <a:spcPct val="90000"/>
              </a:lnSpc>
            </a:pPr>
            <a:endParaRPr lang="en-US" sz="1600" dirty="0" smtClean="0"/>
          </a:p>
          <a:p>
            <a:pPr lvl="1" eaLnBrk="1" hangingPunct="1">
              <a:lnSpc>
                <a:spcPct val="90000"/>
              </a:lnSpc>
            </a:pPr>
            <a:endParaRPr lang="en-US" sz="2000" dirty="0" smtClean="0"/>
          </a:p>
          <a:p>
            <a:pPr lvl="1" eaLnBrk="1" hangingPunct="1">
              <a:lnSpc>
                <a:spcPct val="90000"/>
              </a:lnSpc>
            </a:pPr>
            <a:endParaRPr lang="en-US" sz="2000" dirty="0" smtClean="0"/>
          </a:p>
          <a:p>
            <a:pPr eaLnBrk="1" hangingPunct="1">
              <a:lnSpc>
                <a:spcPct val="90000"/>
              </a:lnSpc>
              <a:buFont typeface="Wingdings" pitchFamily="2" charset="2"/>
              <a:buNone/>
            </a:pPr>
            <a:r>
              <a:rPr lang="en-US" sz="2400" dirty="0" smtClean="0"/>
              <a:t>9.2 initial audit and certification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88D2AAB1-914C-4034-8F2B-4D28A631F0E7}" type="slidenum">
              <a:rPr lang="en-US" smtClean="0"/>
              <a:pPr/>
              <a:t>19</a:t>
            </a:fld>
            <a:endParaRPr lang="en-US" smtClean="0"/>
          </a:p>
        </p:txBody>
      </p:sp>
      <p:sp>
        <p:nvSpPr>
          <p:cNvPr id="34818" name="Rectangle 2"/>
          <p:cNvSpPr>
            <a:spLocks noGrp="1" noChangeArrowheads="1"/>
          </p:cNvSpPr>
          <p:nvPr>
            <p:ph type="title"/>
          </p:nvPr>
        </p:nvSpPr>
        <p:spPr>
          <a:xfrm>
            <a:off x="685800" y="609600"/>
            <a:ext cx="7772400" cy="685800"/>
          </a:xfrm>
        </p:spPr>
        <p:txBody>
          <a:bodyPr/>
          <a:lstStyle/>
          <a:p>
            <a:pPr eaLnBrk="1" hangingPunct="1">
              <a:defRPr/>
            </a:pPr>
            <a:r>
              <a:rPr lang="en-US" sz="4000" dirty="0" err="1" smtClean="0"/>
              <a:t>Cambios</a:t>
            </a:r>
            <a:endParaRPr lang="en-US" sz="4000" dirty="0"/>
          </a:p>
        </p:txBody>
      </p:sp>
      <p:sp>
        <p:nvSpPr>
          <p:cNvPr id="6148" name="Rectangle 3"/>
          <p:cNvSpPr>
            <a:spLocks noGrp="1" noChangeArrowheads="1"/>
          </p:cNvSpPr>
          <p:nvPr>
            <p:ph type="body" idx="1"/>
          </p:nvPr>
        </p:nvSpPr>
        <p:spPr>
          <a:xfrm>
            <a:off x="685800" y="1371600"/>
            <a:ext cx="7772400" cy="4953000"/>
          </a:xfrm>
        </p:spPr>
        <p:txBody>
          <a:bodyPr/>
          <a:lstStyle/>
          <a:p>
            <a:pPr eaLnBrk="1" hangingPunct="1">
              <a:lnSpc>
                <a:spcPct val="90000"/>
              </a:lnSpc>
              <a:buFont typeface="Wingdings" pitchFamily="2" charset="2"/>
              <a:buNone/>
            </a:pPr>
            <a:r>
              <a:rPr lang="en-US" dirty="0" smtClean="0"/>
              <a:t>9.2 </a:t>
            </a:r>
            <a:r>
              <a:rPr lang="en-US" dirty="0" err="1" smtClean="0"/>
              <a:t>Auditoría</a:t>
            </a:r>
            <a:r>
              <a:rPr lang="en-US" dirty="0" smtClean="0"/>
              <a:t> </a:t>
            </a:r>
            <a:r>
              <a:rPr lang="en-US" dirty="0" err="1" smtClean="0"/>
              <a:t>inicial</a:t>
            </a:r>
            <a:r>
              <a:rPr lang="en-US" dirty="0" smtClean="0"/>
              <a:t> y </a:t>
            </a:r>
            <a:r>
              <a:rPr lang="en-US" dirty="0" err="1" smtClean="0"/>
              <a:t>certificación</a:t>
            </a:r>
            <a:r>
              <a:rPr lang="en-US" dirty="0" smtClean="0"/>
              <a:t> </a:t>
            </a:r>
          </a:p>
          <a:p>
            <a:pPr lvl="1" eaLnBrk="1" hangingPunct="1">
              <a:lnSpc>
                <a:spcPct val="90000"/>
              </a:lnSpc>
            </a:pPr>
            <a:r>
              <a:rPr lang="en-US" dirty="0" smtClean="0"/>
              <a:t>Se </a:t>
            </a:r>
            <a:r>
              <a:rPr lang="en-US" dirty="0" err="1" smtClean="0"/>
              <a:t>agrega</a:t>
            </a:r>
            <a:r>
              <a:rPr lang="en-US" dirty="0" smtClean="0"/>
              <a:t> 1 </a:t>
            </a:r>
            <a:r>
              <a:rPr lang="en-US" dirty="0" err="1" smtClean="0"/>
              <a:t>nuevo</a:t>
            </a:r>
            <a:r>
              <a:rPr lang="en-US" dirty="0" smtClean="0"/>
              <a:t> </a:t>
            </a:r>
            <a:r>
              <a:rPr lang="en-US" dirty="0" err="1" smtClean="0"/>
              <a:t>requisito</a:t>
            </a:r>
            <a:endParaRPr lang="en-US" dirty="0" smtClean="0"/>
          </a:p>
          <a:p>
            <a:pPr lvl="2" eaLnBrk="1" hangingPunct="1">
              <a:lnSpc>
                <a:spcPct val="90000"/>
              </a:lnSpc>
            </a:pPr>
            <a:r>
              <a:rPr lang="en-US" dirty="0" smtClean="0"/>
              <a:t>9.2.2.2 </a:t>
            </a:r>
            <a:r>
              <a:rPr lang="en-US" dirty="0" err="1" smtClean="0"/>
              <a:t>documentar</a:t>
            </a:r>
            <a:r>
              <a:rPr lang="en-US" dirty="0" smtClean="0"/>
              <a:t> </a:t>
            </a:r>
            <a:r>
              <a:rPr lang="en-US" dirty="0" err="1" smtClean="0"/>
              <a:t>las</a:t>
            </a:r>
            <a:r>
              <a:rPr lang="en-US" dirty="0" smtClean="0"/>
              <a:t> </a:t>
            </a:r>
            <a:r>
              <a:rPr lang="en-US" dirty="0" err="1" smtClean="0"/>
              <a:t>razones</a:t>
            </a:r>
            <a:r>
              <a:rPr lang="en-US" dirty="0" smtClean="0"/>
              <a:t> </a:t>
            </a:r>
            <a:r>
              <a:rPr lang="en-US" dirty="0" err="1" smtClean="0"/>
              <a:t>para</a:t>
            </a:r>
            <a:r>
              <a:rPr lang="en-US" dirty="0" smtClean="0"/>
              <a:t> </a:t>
            </a:r>
            <a:r>
              <a:rPr lang="en-US" dirty="0" err="1" smtClean="0"/>
              <a:t>rechazar</a:t>
            </a:r>
            <a:r>
              <a:rPr lang="en-US" dirty="0" smtClean="0"/>
              <a:t> </a:t>
            </a:r>
            <a:r>
              <a:rPr lang="en-US" dirty="0" err="1" smtClean="0"/>
              <a:t>una</a:t>
            </a:r>
            <a:r>
              <a:rPr lang="en-US" dirty="0" smtClean="0"/>
              <a:t> </a:t>
            </a:r>
            <a:r>
              <a:rPr lang="en-US" dirty="0" err="1" smtClean="0"/>
              <a:t>solicitud</a:t>
            </a:r>
            <a:endParaRPr lang="en-US" dirty="0" smtClean="0"/>
          </a:p>
          <a:p>
            <a:pPr lvl="2" eaLnBrk="1" hangingPunct="1">
              <a:lnSpc>
                <a:spcPct val="90000"/>
              </a:lnSpc>
            </a:pPr>
            <a:endParaRPr lang="en-US" sz="2000" dirty="0" smtClean="0"/>
          </a:p>
          <a:p>
            <a:pPr eaLnBrk="1" hangingPunct="1">
              <a:lnSpc>
                <a:spcPct val="90000"/>
              </a:lnSpc>
              <a:buFont typeface="Wingdings" pitchFamily="2" charset="2"/>
              <a:buNone/>
            </a:pPr>
            <a:endParaRPr lang="en-US" sz="28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p:spPr>
        <p:txBody>
          <a:bodyPr/>
          <a:lstStyle/>
          <a:p>
            <a:fld id="{0C48AC66-00BC-411A-A45C-E5E3B79BB6F0}" type="slidenum">
              <a:rPr lang="en-US" smtClean="0"/>
              <a:pPr/>
              <a:t>2</a:t>
            </a:fld>
            <a:endParaRPr lang="en-US" smtClean="0"/>
          </a:p>
        </p:txBody>
      </p:sp>
      <p:sp>
        <p:nvSpPr>
          <p:cNvPr id="3074" name="Rectangle 2"/>
          <p:cNvSpPr>
            <a:spLocks noGrp="1" noChangeArrowheads="1"/>
          </p:cNvSpPr>
          <p:nvPr>
            <p:ph type="title"/>
          </p:nvPr>
        </p:nvSpPr>
        <p:spPr/>
        <p:txBody>
          <a:bodyPr/>
          <a:lstStyle/>
          <a:p>
            <a:pPr eaLnBrk="1" hangingPunct="1">
              <a:defRPr/>
            </a:pPr>
            <a:r>
              <a:rPr lang="en-US" dirty="0" smtClean="0"/>
              <a:t>ISO/IEC 17021</a:t>
            </a:r>
          </a:p>
        </p:txBody>
      </p:sp>
      <p:sp>
        <p:nvSpPr>
          <p:cNvPr id="4100" name="Rectangle 3"/>
          <p:cNvSpPr>
            <a:spLocks noGrp="1" noChangeArrowheads="1"/>
          </p:cNvSpPr>
          <p:nvPr>
            <p:ph type="body" idx="1"/>
          </p:nvPr>
        </p:nvSpPr>
        <p:spPr/>
        <p:txBody>
          <a:bodyPr/>
          <a:lstStyle/>
          <a:p>
            <a:pPr eaLnBrk="1" hangingPunct="1">
              <a:lnSpc>
                <a:spcPct val="90000"/>
              </a:lnSpc>
            </a:pPr>
            <a:r>
              <a:rPr lang="en-US" sz="2800" dirty="0" err="1" smtClean="0"/>
              <a:t>Desarrollado</a:t>
            </a:r>
            <a:r>
              <a:rPr lang="en-US" sz="2800" dirty="0" smtClean="0"/>
              <a:t> </a:t>
            </a:r>
            <a:r>
              <a:rPr lang="en-US" sz="2800" dirty="0" err="1" smtClean="0"/>
              <a:t>por</a:t>
            </a:r>
            <a:r>
              <a:rPr lang="en-US" sz="2800" dirty="0" smtClean="0"/>
              <a:t> ISO/CASCO Working Group 21</a:t>
            </a:r>
          </a:p>
          <a:p>
            <a:pPr eaLnBrk="1" hangingPunct="1">
              <a:lnSpc>
                <a:spcPct val="90000"/>
              </a:lnSpc>
              <a:buFont typeface="Wingdings" pitchFamily="2" charset="2"/>
              <a:buNone/>
            </a:pPr>
            <a:endParaRPr lang="en-US" sz="2800" dirty="0" smtClean="0"/>
          </a:p>
          <a:p>
            <a:pPr eaLnBrk="1" hangingPunct="1">
              <a:lnSpc>
                <a:spcPct val="90000"/>
              </a:lnSpc>
            </a:pPr>
            <a:r>
              <a:rPr lang="en-US" sz="2800" dirty="0" smtClean="0"/>
              <a:t>Co-</a:t>
            </a:r>
            <a:r>
              <a:rPr lang="en-US" sz="2800" dirty="0" err="1" smtClean="0"/>
              <a:t>coordinadores</a:t>
            </a:r>
            <a:endParaRPr lang="en-US" sz="2800" dirty="0" smtClean="0"/>
          </a:p>
          <a:p>
            <a:pPr lvl="1" eaLnBrk="1" hangingPunct="1">
              <a:lnSpc>
                <a:spcPct val="90000"/>
              </a:lnSpc>
            </a:pPr>
            <a:r>
              <a:rPr lang="en-US" sz="2400" dirty="0" err="1" smtClean="0"/>
              <a:t>Alister</a:t>
            </a:r>
            <a:r>
              <a:rPr lang="en-US" sz="2400" dirty="0" smtClean="0"/>
              <a:t> </a:t>
            </a:r>
            <a:r>
              <a:rPr lang="en-US" sz="2400" dirty="0" err="1" smtClean="0"/>
              <a:t>Dalrymple</a:t>
            </a:r>
            <a:r>
              <a:rPr lang="en-US" sz="2400" dirty="0" smtClean="0"/>
              <a:t>, France-AFNOR </a:t>
            </a:r>
          </a:p>
          <a:p>
            <a:pPr lvl="2" eaLnBrk="1" hangingPunct="1">
              <a:lnSpc>
                <a:spcPct val="90000"/>
              </a:lnSpc>
            </a:pPr>
            <a:r>
              <a:rPr lang="en-US" sz="2000" dirty="0" smtClean="0"/>
              <a:t>AFAQ, un </a:t>
            </a:r>
            <a:r>
              <a:rPr lang="en-US" sz="2000" dirty="0" err="1" smtClean="0"/>
              <a:t>organismo</a:t>
            </a:r>
            <a:r>
              <a:rPr lang="en-US" sz="2000" dirty="0" smtClean="0"/>
              <a:t> de </a:t>
            </a:r>
            <a:r>
              <a:rPr lang="en-US" sz="2000" dirty="0" err="1" smtClean="0"/>
              <a:t>certificación</a:t>
            </a:r>
            <a:r>
              <a:rPr lang="en-US" sz="2000" dirty="0" smtClean="0"/>
              <a:t> en </a:t>
            </a:r>
            <a:r>
              <a:rPr lang="en-US" sz="2000" dirty="0" err="1" smtClean="0"/>
              <a:t>sistemas</a:t>
            </a:r>
            <a:r>
              <a:rPr lang="en-US" sz="2000" dirty="0" smtClean="0"/>
              <a:t> de </a:t>
            </a:r>
            <a:r>
              <a:rPr lang="en-US" sz="2000" dirty="0" err="1" smtClean="0"/>
              <a:t>gestión</a:t>
            </a:r>
            <a:endParaRPr lang="en-US" sz="2000" dirty="0" smtClean="0"/>
          </a:p>
          <a:p>
            <a:pPr lvl="1" eaLnBrk="1" hangingPunct="1">
              <a:lnSpc>
                <a:spcPct val="90000"/>
              </a:lnSpc>
            </a:pPr>
            <a:r>
              <a:rPr lang="en-US" sz="2400" dirty="0" smtClean="0"/>
              <a:t>Randy Dougherty, US-ANSI </a:t>
            </a:r>
          </a:p>
          <a:p>
            <a:pPr lvl="2" eaLnBrk="1" hangingPunct="1">
              <a:lnSpc>
                <a:spcPct val="90000"/>
              </a:lnSpc>
            </a:pPr>
            <a:r>
              <a:rPr lang="en-US" sz="2000" dirty="0" smtClean="0"/>
              <a:t>ANAB, un </a:t>
            </a:r>
            <a:r>
              <a:rPr lang="en-US" sz="2000" dirty="0" err="1" smtClean="0"/>
              <a:t>organismo</a:t>
            </a:r>
            <a:r>
              <a:rPr lang="en-US" sz="2000" dirty="0" smtClean="0"/>
              <a:t> de </a:t>
            </a:r>
            <a:r>
              <a:rPr lang="en-US" sz="2000" dirty="0" err="1" smtClean="0"/>
              <a:t>acreditación</a:t>
            </a:r>
            <a:r>
              <a:rPr lang="en-US" sz="2000" dirty="0" smtClean="0"/>
              <a:t> </a:t>
            </a:r>
            <a:r>
              <a:rPr lang="en-US" sz="2000" dirty="0" err="1" smtClean="0"/>
              <a:t>para</a:t>
            </a:r>
            <a:r>
              <a:rPr lang="en-US" sz="2000" dirty="0" smtClean="0"/>
              <a:t> </a:t>
            </a:r>
            <a:r>
              <a:rPr lang="en-US" sz="2000" dirty="0" err="1" smtClean="0"/>
              <a:t>organismos</a:t>
            </a:r>
            <a:r>
              <a:rPr lang="en-US" sz="2000" dirty="0" smtClean="0"/>
              <a:t> de </a:t>
            </a:r>
            <a:r>
              <a:rPr lang="en-US" sz="2000" dirty="0" err="1" smtClean="0"/>
              <a:t>certificación</a:t>
            </a:r>
            <a:r>
              <a:rPr lang="en-US" sz="2000" dirty="0" smtClean="0"/>
              <a:t> en </a:t>
            </a:r>
            <a:r>
              <a:rPr lang="en-US" sz="2000" dirty="0" err="1" smtClean="0"/>
              <a:t>sistemas</a:t>
            </a:r>
            <a:r>
              <a:rPr lang="en-US" sz="2000" dirty="0" smtClean="0"/>
              <a:t> de </a:t>
            </a:r>
            <a:r>
              <a:rPr lang="en-US" sz="2000" dirty="0" err="1" smtClean="0"/>
              <a:t>gestión</a:t>
            </a:r>
            <a:endParaRPr lang="en-US" sz="2000" dirty="0" smtClean="0"/>
          </a:p>
          <a:p>
            <a:pPr eaLnBrk="1" hangingPunct="1">
              <a:lnSpc>
                <a:spcPct val="90000"/>
              </a:lnSpc>
            </a:pPr>
            <a:endParaRPr lang="en-US" sz="2800" dirty="0" smtClean="0"/>
          </a:p>
          <a:p>
            <a:pPr eaLnBrk="1" hangingPunct="1">
              <a:lnSpc>
                <a:spcPct val="90000"/>
              </a:lnSpc>
              <a:buFont typeface="Wingdings" pitchFamily="2" charset="2"/>
              <a:buNone/>
            </a:pPr>
            <a:r>
              <a:rPr lang="en-US" sz="2400" dirty="0" smtClean="0"/>
              <a:t>Nota:  CASCO </a:t>
            </a:r>
            <a:r>
              <a:rPr lang="en-US" sz="2400" dirty="0" err="1" smtClean="0"/>
              <a:t>es</a:t>
            </a:r>
            <a:r>
              <a:rPr lang="en-US" sz="2400" dirty="0" smtClean="0"/>
              <a:t> el “Conformity Assessment Committee”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209800"/>
            <a:ext cx="7772400" cy="3886200"/>
          </a:xfrm>
        </p:spPr>
        <p:txBody>
          <a:bodyPr/>
          <a:lstStyle/>
          <a:p>
            <a:r>
              <a:rPr lang="en-US" dirty="0" smtClean="0"/>
              <a:t>Un </a:t>
            </a:r>
            <a:r>
              <a:rPr lang="en-US" dirty="0" err="1" smtClean="0"/>
              <a:t>grupo</a:t>
            </a:r>
            <a:r>
              <a:rPr lang="en-US" dirty="0" smtClean="0"/>
              <a:t> de </a:t>
            </a:r>
            <a:r>
              <a:rPr lang="en-US" dirty="0" err="1" smtClean="0"/>
              <a:t>trabajo</a:t>
            </a:r>
            <a:r>
              <a:rPr lang="en-US" dirty="0" smtClean="0"/>
              <a:t> del </a:t>
            </a:r>
            <a:r>
              <a:rPr lang="en-US" dirty="0" err="1" smtClean="0"/>
              <a:t>Comité</a:t>
            </a:r>
            <a:r>
              <a:rPr lang="en-US" dirty="0" smtClean="0"/>
              <a:t> </a:t>
            </a:r>
            <a:r>
              <a:rPr lang="en-US" dirty="0" err="1" smtClean="0"/>
              <a:t>Técnico</a:t>
            </a:r>
            <a:r>
              <a:rPr lang="en-US" dirty="0" smtClean="0"/>
              <a:t> de IAF </a:t>
            </a:r>
            <a:r>
              <a:rPr lang="en-US" dirty="0" err="1" smtClean="0"/>
              <a:t>recomendó</a:t>
            </a:r>
            <a:r>
              <a:rPr lang="en-US" dirty="0" smtClean="0"/>
              <a:t> el </a:t>
            </a:r>
            <a:r>
              <a:rPr lang="en-US" dirty="0" err="1" smtClean="0"/>
              <a:t>período</a:t>
            </a:r>
            <a:r>
              <a:rPr lang="en-US" dirty="0" smtClean="0"/>
              <a:t> de </a:t>
            </a:r>
            <a:r>
              <a:rPr lang="en-US" dirty="0" err="1" smtClean="0"/>
              <a:t>transición</a:t>
            </a:r>
            <a:r>
              <a:rPr lang="en-US" dirty="0" smtClean="0"/>
              <a:t> de 24 </a:t>
            </a:r>
            <a:r>
              <a:rPr lang="en-US" dirty="0" err="1" smtClean="0"/>
              <a:t>meses</a:t>
            </a:r>
            <a:r>
              <a:rPr lang="en-US" dirty="0" smtClean="0"/>
              <a:t> </a:t>
            </a:r>
            <a:r>
              <a:rPr lang="en-US" dirty="0" err="1" smtClean="0"/>
              <a:t>después</a:t>
            </a:r>
            <a:r>
              <a:rPr lang="en-US" dirty="0" smtClean="0"/>
              <a:t> de la </a:t>
            </a:r>
            <a:r>
              <a:rPr lang="en-US" dirty="0" err="1" smtClean="0"/>
              <a:t>publicación</a:t>
            </a:r>
            <a:r>
              <a:rPr lang="en-US" dirty="0" smtClean="0"/>
              <a:t>, lo </a:t>
            </a:r>
            <a:r>
              <a:rPr lang="en-US" dirty="0" err="1" smtClean="0"/>
              <a:t>cual</a:t>
            </a:r>
            <a:r>
              <a:rPr lang="en-US" dirty="0" smtClean="0"/>
              <a:t> </a:t>
            </a:r>
            <a:r>
              <a:rPr lang="en-US" dirty="0" err="1" smtClean="0"/>
              <a:t>fué</a:t>
            </a:r>
            <a:r>
              <a:rPr lang="en-US" dirty="0" smtClean="0"/>
              <a:t> </a:t>
            </a:r>
            <a:r>
              <a:rPr lang="en-US" dirty="0" err="1" smtClean="0"/>
              <a:t>aprobado</a:t>
            </a:r>
            <a:r>
              <a:rPr lang="en-US" dirty="0" smtClean="0"/>
              <a:t> </a:t>
            </a:r>
            <a:r>
              <a:rPr lang="en-US" dirty="0" err="1" smtClean="0"/>
              <a:t>por</a:t>
            </a:r>
            <a:r>
              <a:rPr lang="en-US" dirty="0" smtClean="0"/>
              <a:t> el IAF TC, IAF General Assembly, y IAF-ILAC-ISO Joint Working Group</a:t>
            </a:r>
          </a:p>
          <a:p>
            <a:r>
              <a:rPr lang="en-US" dirty="0" smtClean="0"/>
              <a:t>Joint IAF-ISO Communiqué</a:t>
            </a:r>
          </a:p>
          <a:p>
            <a:pPr lvl="1"/>
            <a:r>
              <a:rPr lang="en-US" dirty="0" err="1" smtClean="0"/>
              <a:t>Fecha</a:t>
            </a:r>
            <a:r>
              <a:rPr lang="en-US" dirty="0" smtClean="0"/>
              <a:t> </a:t>
            </a:r>
            <a:r>
              <a:rPr lang="en-US" dirty="0" err="1" smtClean="0"/>
              <a:t>límite</a:t>
            </a:r>
            <a:r>
              <a:rPr lang="en-US" dirty="0" smtClean="0"/>
              <a:t> </a:t>
            </a:r>
            <a:r>
              <a:rPr lang="en-US" dirty="0" err="1" smtClean="0"/>
              <a:t>para</a:t>
            </a:r>
            <a:r>
              <a:rPr lang="en-US" dirty="0" smtClean="0"/>
              <a:t> la transición:1 de </a:t>
            </a:r>
            <a:r>
              <a:rPr lang="en-US" dirty="0" err="1" smtClean="0"/>
              <a:t>Febrero</a:t>
            </a:r>
            <a:r>
              <a:rPr lang="en-US" dirty="0" smtClean="0"/>
              <a:t> del 2013 </a:t>
            </a:r>
          </a:p>
        </p:txBody>
      </p:sp>
      <p:sp>
        <p:nvSpPr>
          <p:cNvPr id="3" name="Slide Number Placeholder 2"/>
          <p:cNvSpPr>
            <a:spLocks noGrp="1"/>
          </p:cNvSpPr>
          <p:nvPr>
            <p:ph type="sldNum" sz="quarter" idx="12"/>
          </p:nvPr>
        </p:nvSpPr>
        <p:spPr/>
        <p:txBody>
          <a:bodyPr/>
          <a:lstStyle/>
          <a:p>
            <a:fld id="{4E8E7FB4-D361-46AE-9962-EB7313A734F9}" type="slidenum">
              <a:rPr lang="en-US" smtClean="0"/>
              <a:pPr/>
              <a:t>20</a:t>
            </a:fld>
            <a:endParaRPr lang="en-US" dirty="0"/>
          </a:p>
        </p:txBody>
      </p:sp>
      <p:sp>
        <p:nvSpPr>
          <p:cNvPr id="4" name="Title 3"/>
          <p:cNvSpPr>
            <a:spLocks noGrp="1"/>
          </p:cNvSpPr>
          <p:nvPr>
            <p:ph type="title"/>
          </p:nvPr>
        </p:nvSpPr>
        <p:spPr>
          <a:xfrm>
            <a:off x="685800" y="609600"/>
            <a:ext cx="7772400" cy="1447800"/>
          </a:xfrm>
        </p:spPr>
        <p:txBody>
          <a:bodyPr/>
          <a:lstStyle/>
          <a:p>
            <a:r>
              <a:rPr lang="en-US" dirty="0" err="1" smtClean="0"/>
              <a:t>Transición</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209800"/>
            <a:ext cx="7772400" cy="3886200"/>
          </a:xfrm>
        </p:spPr>
        <p:txBody>
          <a:bodyPr/>
          <a:lstStyle/>
          <a:p>
            <a:r>
              <a:rPr lang="en-US" dirty="0" smtClean="0"/>
              <a:t>IAF ID2:2011</a:t>
            </a:r>
            <a:r>
              <a:rPr lang="en-GB" dirty="0" smtClean="0"/>
              <a:t>Information on the Transition of Management System Accreditation to ISO/IEC 17021:2011</a:t>
            </a:r>
            <a:r>
              <a:rPr lang="en-US" dirty="0" smtClean="0"/>
              <a:t> </a:t>
            </a:r>
            <a:r>
              <a:rPr lang="en-GB" dirty="0" smtClean="0"/>
              <a:t>from ISO/IEC 17021:2006</a:t>
            </a:r>
          </a:p>
          <a:p>
            <a:pPr lvl="1"/>
            <a:r>
              <a:rPr lang="en-GB" dirty="0" err="1" smtClean="0"/>
              <a:t>Publicado</a:t>
            </a:r>
            <a:r>
              <a:rPr lang="en-GB" dirty="0" smtClean="0"/>
              <a:t> el 1 de </a:t>
            </a:r>
            <a:r>
              <a:rPr lang="en-GB" dirty="0" err="1" smtClean="0"/>
              <a:t>Febrero</a:t>
            </a:r>
            <a:r>
              <a:rPr lang="en-GB" dirty="0" smtClean="0"/>
              <a:t> </a:t>
            </a:r>
            <a:r>
              <a:rPr lang="en-GB" dirty="0" smtClean="0"/>
              <a:t>2011</a:t>
            </a:r>
            <a:endParaRPr lang="en-US" dirty="0" smtClean="0"/>
          </a:p>
          <a:p>
            <a:endParaRPr lang="en-US" dirty="0" smtClean="0"/>
          </a:p>
        </p:txBody>
      </p:sp>
      <p:sp>
        <p:nvSpPr>
          <p:cNvPr id="3" name="Slide Number Placeholder 2"/>
          <p:cNvSpPr>
            <a:spLocks noGrp="1"/>
          </p:cNvSpPr>
          <p:nvPr>
            <p:ph type="sldNum" sz="quarter" idx="12"/>
          </p:nvPr>
        </p:nvSpPr>
        <p:spPr/>
        <p:txBody>
          <a:bodyPr/>
          <a:lstStyle/>
          <a:p>
            <a:fld id="{4E8E7FB4-D361-46AE-9962-EB7313A734F9}" type="slidenum">
              <a:rPr lang="en-US" smtClean="0"/>
              <a:pPr/>
              <a:t>21</a:t>
            </a:fld>
            <a:endParaRPr lang="en-US" dirty="0"/>
          </a:p>
        </p:txBody>
      </p:sp>
      <p:sp>
        <p:nvSpPr>
          <p:cNvPr id="4" name="Title 3"/>
          <p:cNvSpPr>
            <a:spLocks noGrp="1"/>
          </p:cNvSpPr>
          <p:nvPr>
            <p:ph type="title"/>
          </p:nvPr>
        </p:nvSpPr>
        <p:spPr>
          <a:xfrm>
            <a:off x="685800" y="609600"/>
            <a:ext cx="7772400" cy="1447800"/>
          </a:xfrm>
        </p:spPr>
        <p:txBody>
          <a:bodyPr/>
          <a:lstStyle/>
          <a:p>
            <a:r>
              <a:rPr lang="en-US" dirty="0" err="1" smtClean="0"/>
              <a:t>Transición</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0"/>
          </p:nvPr>
        </p:nvSpPr>
        <p:spPr>
          <a:noFill/>
        </p:spPr>
        <p:txBody>
          <a:bodyPr/>
          <a:lstStyle/>
          <a:p>
            <a:fld id="{75CB7BE7-A76C-461B-844C-895A4A4D15F4}" type="slidenum">
              <a:rPr lang="en-US"/>
              <a:pPr/>
              <a:t>22</a:t>
            </a:fld>
            <a:endParaRPr lang="en-US"/>
          </a:p>
        </p:txBody>
      </p:sp>
      <p:sp>
        <p:nvSpPr>
          <p:cNvPr id="23555" name="Rectangle 2"/>
          <p:cNvSpPr>
            <a:spLocks noGrp="1" noChangeArrowheads="1"/>
          </p:cNvSpPr>
          <p:nvPr>
            <p:ph type="title"/>
          </p:nvPr>
        </p:nvSpPr>
        <p:spPr>
          <a:xfrm>
            <a:off x="609600" y="76200"/>
            <a:ext cx="8153400" cy="1371600"/>
          </a:xfrm>
        </p:spPr>
        <p:txBody>
          <a:bodyPr/>
          <a:lstStyle/>
          <a:p>
            <a:pPr eaLnBrk="1" hangingPunct="1"/>
            <a:r>
              <a:rPr lang="en-US" sz="3200" dirty="0" smtClean="0"/>
              <a:t>ISO/IEC 17021:2006 </a:t>
            </a:r>
            <a:r>
              <a:rPr lang="en-US" sz="3200" dirty="0" err="1" smtClean="0"/>
              <a:t>Transición</a:t>
            </a:r>
            <a:r>
              <a:rPr lang="en-US" sz="3200" dirty="0" smtClean="0"/>
              <a:t> </a:t>
            </a:r>
            <a:br>
              <a:rPr lang="en-US" sz="3200" dirty="0" smtClean="0"/>
            </a:br>
            <a:r>
              <a:rPr lang="en-US" sz="3200" dirty="0" err="1" smtClean="0"/>
              <a:t>Suspensiones</a:t>
            </a:r>
            <a:r>
              <a:rPr lang="en-US" sz="3200" dirty="0" smtClean="0"/>
              <a:t> y </a:t>
            </a:r>
            <a:r>
              <a:rPr lang="en-US" sz="3200" dirty="0" err="1" smtClean="0"/>
              <a:t>Retiros</a:t>
            </a:r>
            <a:r>
              <a:rPr lang="en-US" sz="3200" dirty="0" smtClean="0"/>
              <a:t> </a:t>
            </a:r>
            <a:r>
              <a:rPr lang="en-US" sz="3200" dirty="0" err="1" smtClean="0"/>
              <a:t>Globales</a:t>
            </a:r>
            <a:endParaRPr lang="en-US" sz="3200" dirty="0" smtClean="0"/>
          </a:p>
        </p:txBody>
      </p:sp>
      <p:sp>
        <p:nvSpPr>
          <p:cNvPr id="23556" name="Rectangle 3"/>
          <p:cNvSpPr>
            <a:spLocks noGrp="1" noChangeArrowheads="1"/>
          </p:cNvSpPr>
          <p:nvPr>
            <p:ph type="body" idx="1"/>
          </p:nvPr>
        </p:nvSpPr>
        <p:spPr>
          <a:xfrm>
            <a:off x="1600200" y="1600200"/>
            <a:ext cx="7315200" cy="5029200"/>
          </a:xfrm>
        </p:spPr>
        <p:txBody>
          <a:bodyPr/>
          <a:lstStyle/>
          <a:p>
            <a:pPr eaLnBrk="1" hangingPunct="1">
              <a:lnSpc>
                <a:spcPct val="80000"/>
              </a:lnSpc>
            </a:pPr>
            <a:r>
              <a:rPr lang="en-US" sz="2800" dirty="0" smtClean="0"/>
              <a:t>19 de 52 </a:t>
            </a:r>
            <a:r>
              <a:rPr lang="en-US" sz="2800" dirty="0" err="1" smtClean="0"/>
              <a:t>Organismos</a:t>
            </a:r>
            <a:r>
              <a:rPr lang="en-US" sz="2800" dirty="0" smtClean="0"/>
              <a:t> de </a:t>
            </a:r>
            <a:r>
              <a:rPr lang="en-US" sz="2800" dirty="0" err="1" smtClean="0"/>
              <a:t>Acreditación</a:t>
            </a:r>
            <a:r>
              <a:rPr lang="en-US" sz="2800" dirty="0" smtClean="0"/>
              <a:t> </a:t>
            </a:r>
            <a:r>
              <a:rPr lang="en-US" sz="2800" dirty="0" err="1" smtClean="0"/>
              <a:t>miembros</a:t>
            </a:r>
            <a:r>
              <a:rPr lang="en-US" sz="2800" dirty="0" smtClean="0"/>
              <a:t> de IAF </a:t>
            </a:r>
            <a:r>
              <a:rPr lang="en-US" sz="2800" dirty="0" err="1" smtClean="0"/>
              <a:t>suspendieron</a:t>
            </a:r>
            <a:r>
              <a:rPr lang="en-US" sz="2800" dirty="0" smtClean="0"/>
              <a:t> o </a:t>
            </a:r>
            <a:r>
              <a:rPr lang="en-US" sz="2800" dirty="0" err="1" smtClean="0"/>
              <a:t>retiraron</a:t>
            </a:r>
            <a:r>
              <a:rPr lang="en-US" sz="2800" dirty="0" smtClean="0"/>
              <a:t> la </a:t>
            </a:r>
            <a:r>
              <a:rPr lang="en-US" sz="2800" dirty="0" err="1" smtClean="0"/>
              <a:t>acreditación</a:t>
            </a:r>
            <a:r>
              <a:rPr lang="en-US" sz="2800" dirty="0" smtClean="0"/>
              <a:t> de 68 </a:t>
            </a:r>
            <a:r>
              <a:rPr lang="en-US" sz="2800" dirty="0" err="1" smtClean="0"/>
              <a:t>Certificadores</a:t>
            </a:r>
            <a:r>
              <a:rPr lang="en-US" sz="2800" dirty="0" smtClean="0"/>
              <a:t> </a:t>
            </a:r>
          </a:p>
          <a:p>
            <a:pPr lvl="1" eaLnBrk="1" hangingPunct="1">
              <a:lnSpc>
                <a:spcPct val="80000"/>
              </a:lnSpc>
            </a:pPr>
            <a:r>
              <a:rPr lang="en-US" sz="2800" dirty="0" smtClean="0"/>
              <a:t>UKAS (12)</a:t>
            </a:r>
          </a:p>
          <a:p>
            <a:pPr lvl="1" eaLnBrk="1" hangingPunct="1">
              <a:lnSpc>
                <a:spcPct val="80000"/>
              </a:lnSpc>
            </a:pPr>
            <a:r>
              <a:rPr lang="en-US" sz="2800" dirty="0" smtClean="0"/>
              <a:t>RENAR (8)</a:t>
            </a:r>
          </a:p>
          <a:p>
            <a:pPr lvl="1" eaLnBrk="1" hangingPunct="1">
              <a:lnSpc>
                <a:spcPct val="80000"/>
              </a:lnSpc>
            </a:pPr>
            <a:r>
              <a:rPr lang="en-US" sz="2800" dirty="0" smtClean="0"/>
              <a:t>CAI (7)</a:t>
            </a:r>
          </a:p>
          <a:p>
            <a:pPr lvl="1" eaLnBrk="1" hangingPunct="1">
              <a:lnSpc>
                <a:spcPct val="80000"/>
              </a:lnSpc>
            </a:pPr>
            <a:r>
              <a:rPr lang="en-US" sz="2800" dirty="0" smtClean="0"/>
              <a:t>EMA (6)</a:t>
            </a:r>
          </a:p>
          <a:p>
            <a:pPr lvl="1" eaLnBrk="1" hangingPunct="1">
              <a:lnSpc>
                <a:spcPct val="80000"/>
              </a:lnSpc>
            </a:pPr>
            <a:r>
              <a:rPr lang="en-US" sz="2800" dirty="0" smtClean="0"/>
              <a:t>ENAC (5)</a:t>
            </a:r>
          </a:p>
          <a:p>
            <a:pPr lvl="1" eaLnBrk="1" hangingPunct="1">
              <a:lnSpc>
                <a:spcPct val="80000"/>
              </a:lnSpc>
            </a:pPr>
            <a:r>
              <a:rPr lang="en-US" sz="2800" dirty="0" smtClean="0"/>
              <a:t>ANAB, SINCERT, SAS (4 </a:t>
            </a:r>
            <a:r>
              <a:rPr lang="en-US" dirty="0" smtClean="0"/>
              <a:t>c/u</a:t>
            </a:r>
            <a:r>
              <a:rPr lang="en-US" sz="2800" dirty="0" smtClean="0"/>
              <a:t>)</a:t>
            </a:r>
          </a:p>
          <a:p>
            <a:pPr lvl="1" eaLnBrk="1" hangingPunct="1">
              <a:lnSpc>
                <a:spcPct val="80000"/>
              </a:lnSpc>
            </a:pPr>
            <a:r>
              <a:rPr lang="en-US" sz="2800" dirty="0" smtClean="0"/>
              <a:t>NAT, RVA (3 </a:t>
            </a:r>
            <a:r>
              <a:rPr lang="en-US" dirty="0" smtClean="0"/>
              <a:t>c/u</a:t>
            </a:r>
            <a:r>
              <a:rPr lang="en-US" sz="2800" dirty="0" smtClean="0"/>
              <a:t>)</a:t>
            </a:r>
          </a:p>
          <a:p>
            <a:pPr lvl="1" eaLnBrk="1" hangingPunct="1">
              <a:lnSpc>
                <a:spcPct val="80000"/>
              </a:lnSpc>
            </a:pPr>
            <a:r>
              <a:rPr lang="en-US" sz="2800" dirty="0" smtClean="0"/>
              <a:t>OAA, COFRAC, IPAC (2 </a:t>
            </a:r>
            <a:r>
              <a:rPr lang="en-US" dirty="0" smtClean="0"/>
              <a:t>c/u</a:t>
            </a:r>
            <a:r>
              <a:rPr lang="en-US" sz="2800" dirty="0" smtClean="0"/>
              <a:t>)</a:t>
            </a:r>
          </a:p>
          <a:p>
            <a:pPr lvl="1" eaLnBrk="1" hangingPunct="1">
              <a:lnSpc>
                <a:spcPct val="80000"/>
              </a:lnSpc>
            </a:pPr>
            <a:r>
              <a:rPr lang="en-US" sz="2800" dirty="0" smtClean="0"/>
              <a:t>CGRE/INMETRO, JAS-ANZ, BAS ESYD, INAB, LA (1 </a:t>
            </a:r>
            <a:r>
              <a:rPr lang="en-US" dirty="0" smtClean="0"/>
              <a:t>c/u</a:t>
            </a:r>
            <a:r>
              <a:rPr lang="en-US" sz="2800" dirty="0" smtClean="0"/>
              <a:t>)</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IAAR-ANAB </a:t>
            </a:r>
            <a:r>
              <a:rPr lang="en-US" dirty="0" err="1" smtClean="0"/>
              <a:t>planean</a:t>
            </a:r>
            <a:r>
              <a:rPr lang="en-US" dirty="0" smtClean="0"/>
              <a:t> </a:t>
            </a:r>
            <a:r>
              <a:rPr lang="en-US" dirty="0" err="1" smtClean="0"/>
              <a:t>identificar</a:t>
            </a:r>
            <a:r>
              <a:rPr lang="en-US" dirty="0" smtClean="0"/>
              <a:t> y </a:t>
            </a:r>
            <a:r>
              <a:rPr lang="en-US" dirty="0" err="1" smtClean="0"/>
              <a:t>aprobar</a:t>
            </a:r>
            <a:r>
              <a:rPr lang="en-US" dirty="0" smtClean="0"/>
              <a:t> “</a:t>
            </a:r>
            <a:r>
              <a:rPr lang="en-US" dirty="0" err="1" smtClean="0"/>
              <a:t>áreas</a:t>
            </a:r>
            <a:r>
              <a:rPr lang="en-US" dirty="0" smtClean="0"/>
              <a:t> </a:t>
            </a:r>
            <a:r>
              <a:rPr lang="en-US" dirty="0" err="1" smtClean="0"/>
              <a:t>técnicas</a:t>
            </a:r>
            <a:r>
              <a:rPr lang="en-US" dirty="0" smtClean="0"/>
              <a:t>” y </a:t>
            </a:r>
            <a:r>
              <a:rPr lang="en-US" dirty="0" err="1" smtClean="0"/>
              <a:t>cómo</a:t>
            </a:r>
            <a:r>
              <a:rPr lang="en-US" dirty="0" smtClean="0"/>
              <a:t> </a:t>
            </a:r>
            <a:r>
              <a:rPr lang="en-US" dirty="0" err="1" smtClean="0"/>
              <a:t>aplicarlas</a:t>
            </a:r>
            <a:r>
              <a:rPr lang="en-US" dirty="0" smtClean="0"/>
              <a:t> a QMS, EMS y OHSMS </a:t>
            </a:r>
            <a:r>
              <a:rPr lang="en-US" dirty="0" err="1" smtClean="0"/>
              <a:t>para</a:t>
            </a:r>
            <a:r>
              <a:rPr lang="en-US" dirty="0" smtClean="0"/>
              <a:t> </a:t>
            </a:r>
            <a:r>
              <a:rPr lang="en-US" dirty="0" err="1" smtClean="0"/>
              <a:t>cumplir</a:t>
            </a:r>
            <a:r>
              <a:rPr lang="en-US" dirty="0" smtClean="0"/>
              <a:t> con los </a:t>
            </a:r>
            <a:r>
              <a:rPr lang="en-US" dirty="0" err="1" smtClean="0"/>
              <a:t>nuevos</a:t>
            </a:r>
            <a:r>
              <a:rPr lang="en-US" dirty="0" smtClean="0"/>
              <a:t> </a:t>
            </a:r>
            <a:r>
              <a:rPr lang="en-US" dirty="0" err="1" smtClean="0"/>
              <a:t>requisitos</a:t>
            </a:r>
            <a:r>
              <a:rPr lang="en-US" dirty="0" smtClean="0"/>
              <a:t> de </a:t>
            </a:r>
            <a:r>
              <a:rPr lang="en-US" dirty="0" err="1" smtClean="0"/>
              <a:t>competencia</a:t>
            </a:r>
            <a:r>
              <a:rPr lang="en-US" dirty="0" smtClean="0"/>
              <a:t> del ISO/IEC 17021 parte 2 </a:t>
            </a:r>
          </a:p>
          <a:p>
            <a:pPr lvl="1"/>
            <a:r>
              <a:rPr lang="en-US" dirty="0" smtClean="0">
                <a:hlinkClick r:id="rId3"/>
              </a:rPr>
              <a:t>www.anab.org</a:t>
            </a:r>
            <a:r>
              <a:rPr lang="en-US" dirty="0" smtClean="0"/>
              <a:t>	</a:t>
            </a:r>
          </a:p>
        </p:txBody>
      </p:sp>
      <p:sp>
        <p:nvSpPr>
          <p:cNvPr id="3" name="Slide Number Placeholder 2"/>
          <p:cNvSpPr>
            <a:spLocks noGrp="1"/>
          </p:cNvSpPr>
          <p:nvPr>
            <p:ph type="sldNum" sz="quarter" idx="12"/>
          </p:nvPr>
        </p:nvSpPr>
        <p:spPr/>
        <p:txBody>
          <a:bodyPr/>
          <a:lstStyle/>
          <a:p>
            <a:fld id="{4E8E7FB4-D361-46AE-9962-EB7313A734F9}" type="slidenum">
              <a:rPr lang="en-US" smtClean="0"/>
              <a:pPr/>
              <a:t>23</a:t>
            </a:fld>
            <a:endParaRPr lang="en-US" dirty="0"/>
          </a:p>
        </p:txBody>
      </p:sp>
      <p:sp>
        <p:nvSpPr>
          <p:cNvPr id="4" name="Title 3"/>
          <p:cNvSpPr>
            <a:spLocks noGrp="1"/>
          </p:cNvSpPr>
          <p:nvPr>
            <p:ph type="title"/>
          </p:nvPr>
        </p:nvSpPr>
        <p:spPr/>
        <p:txBody>
          <a:bodyPr/>
          <a:lstStyle/>
          <a:p>
            <a:r>
              <a:rPr lang="en-US" dirty="0" err="1" smtClean="0"/>
              <a:t>Competencia</a:t>
            </a:r>
            <a:r>
              <a:rPr lang="en-US" dirty="0" smtClean="0"/>
              <a:t> de </a:t>
            </a:r>
            <a:r>
              <a:rPr lang="en-US" dirty="0" err="1" smtClean="0"/>
              <a:t>auditores</a:t>
            </a:r>
            <a:r>
              <a:rPr lang="en-US" dirty="0" smtClean="0"/>
              <a:t> de OCs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El </a:t>
            </a:r>
            <a:r>
              <a:rPr lang="en-US" dirty="0" err="1" smtClean="0"/>
              <a:t>grupo</a:t>
            </a:r>
            <a:r>
              <a:rPr lang="en-US" dirty="0" smtClean="0"/>
              <a:t> de </a:t>
            </a:r>
            <a:r>
              <a:rPr lang="en-US" dirty="0" err="1" smtClean="0"/>
              <a:t>trabajo</a:t>
            </a:r>
            <a:r>
              <a:rPr lang="en-US" dirty="0" smtClean="0"/>
              <a:t> del </a:t>
            </a:r>
            <a:r>
              <a:rPr lang="en-US" dirty="0" err="1" smtClean="0"/>
              <a:t>Comité</a:t>
            </a:r>
            <a:r>
              <a:rPr lang="en-US" dirty="0" smtClean="0"/>
              <a:t> </a:t>
            </a:r>
            <a:r>
              <a:rPr lang="en-US" dirty="0" err="1" smtClean="0"/>
              <a:t>Técnico</a:t>
            </a:r>
            <a:r>
              <a:rPr lang="en-US" dirty="0" smtClean="0"/>
              <a:t> de IAF </a:t>
            </a:r>
            <a:r>
              <a:rPr lang="en-US" dirty="0" err="1" smtClean="0"/>
              <a:t>harmonizará</a:t>
            </a:r>
            <a:r>
              <a:rPr lang="en-US" dirty="0" smtClean="0"/>
              <a:t> </a:t>
            </a:r>
            <a:r>
              <a:rPr lang="en-US" dirty="0" err="1" smtClean="0"/>
              <a:t>las</a:t>
            </a:r>
            <a:r>
              <a:rPr lang="en-US" dirty="0" smtClean="0"/>
              <a:t> </a:t>
            </a:r>
            <a:r>
              <a:rPr lang="en-US" dirty="0" err="1" smtClean="0"/>
              <a:t>evaluaciones</a:t>
            </a:r>
            <a:r>
              <a:rPr lang="en-US" dirty="0" smtClean="0"/>
              <a:t> de los </a:t>
            </a:r>
            <a:r>
              <a:rPr lang="en-US" dirty="0" err="1" smtClean="0"/>
              <a:t>Acreditadores</a:t>
            </a:r>
            <a:r>
              <a:rPr lang="en-US" dirty="0" smtClean="0"/>
              <a:t> en la </a:t>
            </a:r>
            <a:r>
              <a:rPr lang="en-US" dirty="0" err="1" smtClean="0"/>
              <a:t>competencia</a:t>
            </a:r>
            <a:r>
              <a:rPr lang="en-US" dirty="0" smtClean="0"/>
              <a:t> de los </a:t>
            </a:r>
            <a:r>
              <a:rPr lang="en-US" dirty="0" err="1" smtClean="0"/>
              <a:t>Ocs</a:t>
            </a:r>
            <a:r>
              <a:rPr lang="en-US" dirty="0" smtClean="0"/>
              <a:t>, de </a:t>
            </a:r>
            <a:r>
              <a:rPr lang="en-US" dirty="0" err="1" smtClean="0"/>
              <a:t>acuerdo</a:t>
            </a:r>
            <a:r>
              <a:rPr lang="en-US" dirty="0" smtClean="0"/>
              <a:t> al ISO/IEC 17021:2011</a:t>
            </a:r>
            <a:endParaRPr lang="en-US" dirty="0"/>
          </a:p>
        </p:txBody>
      </p:sp>
      <p:sp>
        <p:nvSpPr>
          <p:cNvPr id="3" name="Slide Number Placeholder 2"/>
          <p:cNvSpPr>
            <a:spLocks noGrp="1"/>
          </p:cNvSpPr>
          <p:nvPr>
            <p:ph type="sldNum" sz="quarter" idx="12"/>
          </p:nvPr>
        </p:nvSpPr>
        <p:spPr/>
        <p:txBody>
          <a:bodyPr/>
          <a:lstStyle/>
          <a:p>
            <a:fld id="{4E8E7FB4-D361-46AE-9962-EB7313A734F9}" type="slidenum">
              <a:rPr lang="en-US" smtClean="0"/>
              <a:pPr/>
              <a:t>24</a:t>
            </a:fld>
            <a:endParaRPr lang="en-US" dirty="0"/>
          </a:p>
        </p:txBody>
      </p:sp>
      <p:sp>
        <p:nvSpPr>
          <p:cNvPr id="4" name="Title 3"/>
          <p:cNvSpPr>
            <a:spLocks noGrp="1"/>
          </p:cNvSpPr>
          <p:nvPr>
            <p:ph type="title"/>
          </p:nvPr>
        </p:nvSpPr>
        <p:spPr/>
        <p:txBody>
          <a:bodyPr/>
          <a:lstStyle/>
          <a:p>
            <a:r>
              <a:rPr lang="en-US" dirty="0" err="1" smtClean="0"/>
              <a:t>Evaluación</a:t>
            </a:r>
            <a:r>
              <a:rPr lang="en-US" dirty="0" smtClean="0"/>
              <a:t> de la </a:t>
            </a:r>
            <a:r>
              <a:rPr lang="en-US" dirty="0" err="1" smtClean="0"/>
              <a:t>competencia</a:t>
            </a:r>
            <a:r>
              <a:rPr lang="en-US" dirty="0" smtClean="0"/>
              <a:t> de un OC</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Program </a:t>
            </a:r>
            <a:r>
              <a:rPr lang="en-US" dirty="0" err="1" smtClean="0"/>
              <a:t>conjunto</a:t>
            </a:r>
            <a:r>
              <a:rPr lang="en-US" dirty="0" smtClean="0"/>
              <a:t> </a:t>
            </a:r>
            <a:r>
              <a:rPr lang="en-US" dirty="0" err="1" smtClean="0"/>
              <a:t>por</a:t>
            </a:r>
            <a:r>
              <a:rPr lang="en-US" dirty="0" smtClean="0"/>
              <a:t> RABQSA / IRCA con base en ISO/IEC 17021:2011</a:t>
            </a:r>
          </a:p>
          <a:p>
            <a:pPr lvl="1"/>
            <a:r>
              <a:rPr lang="en-US" dirty="0" smtClean="0"/>
              <a:t>Plan </a:t>
            </a:r>
            <a:r>
              <a:rPr lang="en-US" dirty="0" err="1" smtClean="0"/>
              <a:t>para</a:t>
            </a:r>
            <a:r>
              <a:rPr lang="en-US" dirty="0" smtClean="0"/>
              <a:t> </a:t>
            </a:r>
            <a:r>
              <a:rPr lang="en-US" dirty="0" err="1" smtClean="0"/>
              <a:t>ofrecer</a:t>
            </a:r>
            <a:r>
              <a:rPr lang="en-US" dirty="0" smtClean="0"/>
              <a:t> </a:t>
            </a:r>
            <a:r>
              <a:rPr lang="en-US" dirty="0" err="1" smtClean="0"/>
              <a:t>certificación</a:t>
            </a:r>
            <a:r>
              <a:rPr lang="en-US" dirty="0" smtClean="0"/>
              <a:t> de </a:t>
            </a:r>
            <a:r>
              <a:rPr lang="en-US" dirty="0" err="1" smtClean="0"/>
              <a:t>auditores</a:t>
            </a:r>
            <a:r>
              <a:rPr lang="en-US" dirty="0" smtClean="0"/>
              <a:t> con base en la </a:t>
            </a:r>
            <a:r>
              <a:rPr lang="en-US" dirty="0" err="1" smtClean="0"/>
              <a:t>competencia</a:t>
            </a:r>
            <a:r>
              <a:rPr lang="en-US" dirty="0" smtClean="0"/>
              <a:t> </a:t>
            </a:r>
            <a:r>
              <a:rPr lang="en-US" dirty="0" err="1" smtClean="0"/>
              <a:t>para</a:t>
            </a:r>
            <a:r>
              <a:rPr lang="en-US" dirty="0" smtClean="0"/>
              <a:t> </a:t>
            </a:r>
            <a:r>
              <a:rPr lang="en-US" dirty="0" err="1" smtClean="0"/>
              <a:t>áreas</a:t>
            </a:r>
            <a:r>
              <a:rPr lang="en-US" dirty="0" smtClean="0"/>
              <a:t> </a:t>
            </a:r>
            <a:r>
              <a:rPr lang="en-US" dirty="0" err="1" smtClean="0"/>
              <a:t>técnicas</a:t>
            </a:r>
            <a:r>
              <a:rPr lang="en-US" dirty="0" smtClean="0"/>
              <a:t> </a:t>
            </a:r>
            <a:r>
              <a:rPr lang="en-US" dirty="0" err="1" smtClean="0"/>
              <a:t>específicas</a:t>
            </a:r>
            <a:r>
              <a:rPr lang="en-US" dirty="0" smtClean="0"/>
              <a:t>. </a:t>
            </a:r>
          </a:p>
          <a:p>
            <a:pPr lvl="1"/>
            <a:r>
              <a:rPr lang="en-US" dirty="0" smtClean="0"/>
              <a:t>Las </a:t>
            </a:r>
            <a:r>
              <a:rPr lang="en-US" dirty="0" err="1" smtClean="0"/>
              <a:t>herramientas</a:t>
            </a:r>
            <a:r>
              <a:rPr lang="en-US" dirty="0" smtClean="0"/>
              <a:t> </a:t>
            </a:r>
            <a:r>
              <a:rPr lang="en-US" dirty="0" err="1" smtClean="0"/>
              <a:t>estarán</a:t>
            </a:r>
            <a:r>
              <a:rPr lang="en-US" dirty="0" smtClean="0"/>
              <a:t> </a:t>
            </a:r>
            <a:r>
              <a:rPr lang="en-US" dirty="0" err="1" smtClean="0"/>
              <a:t>disponibles</a:t>
            </a:r>
            <a:r>
              <a:rPr lang="en-US" dirty="0" smtClean="0"/>
              <a:t> </a:t>
            </a:r>
            <a:r>
              <a:rPr lang="en-US" dirty="0" err="1" smtClean="0"/>
              <a:t>para</a:t>
            </a:r>
            <a:r>
              <a:rPr lang="en-US" dirty="0" smtClean="0"/>
              <a:t> los </a:t>
            </a:r>
            <a:r>
              <a:rPr lang="en-US" dirty="0" err="1" smtClean="0"/>
              <a:t>Organismos</a:t>
            </a:r>
            <a:r>
              <a:rPr lang="en-US" dirty="0" smtClean="0"/>
              <a:t> de </a:t>
            </a:r>
            <a:r>
              <a:rPr lang="en-US" dirty="0" err="1" smtClean="0"/>
              <a:t>Acreditación</a:t>
            </a:r>
            <a:r>
              <a:rPr lang="en-US" dirty="0" smtClean="0"/>
              <a:t> y de </a:t>
            </a:r>
            <a:r>
              <a:rPr lang="en-US" dirty="0" err="1" smtClean="0"/>
              <a:t>Certificación</a:t>
            </a:r>
            <a:endParaRPr lang="en-US" dirty="0"/>
          </a:p>
        </p:txBody>
      </p:sp>
      <p:sp>
        <p:nvSpPr>
          <p:cNvPr id="3" name="Slide Number Placeholder 2"/>
          <p:cNvSpPr>
            <a:spLocks noGrp="1"/>
          </p:cNvSpPr>
          <p:nvPr>
            <p:ph type="sldNum" sz="quarter" idx="12"/>
          </p:nvPr>
        </p:nvSpPr>
        <p:spPr/>
        <p:txBody>
          <a:bodyPr/>
          <a:lstStyle/>
          <a:p>
            <a:fld id="{4E8E7FB4-D361-46AE-9962-EB7313A734F9}" type="slidenum">
              <a:rPr lang="en-US" smtClean="0"/>
              <a:pPr/>
              <a:t>25</a:t>
            </a:fld>
            <a:endParaRPr lang="en-US" dirty="0"/>
          </a:p>
        </p:txBody>
      </p:sp>
      <p:sp>
        <p:nvSpPr>
          <p:cNvPr id="4" name="Title 3"/>
          <p:cNvSpPr>
            <a:spLocks noGrp="1"/>
          </p:cNvSpPr>
          <p:nvPr>
            <p:ph type="title"/>
          </p:nvPr>
        </p:nvSpPr>
        <p:spPr/>
        <p:txBody>
          <a:bodyPr/>
          <a:lstStyle/>
          <a:p>
            <a:r>
              <a:rPr lang="en-US" dirty="0" err="1" smtClean="0"/>
              <a:t>Competencia</a:t>
            </a:r>
            <a:r>
              <a:rPr lang="en-US" dirty="0" smtClean="0"/>
              <a:t> del auditor </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Como resolver </a:t>
            </a:r>
            <a:r>
              <a:rPr lang="en-US" dirty="0" err="1" smtClean="0"/>
              <a:t>dudas</a:t>
            </a:r>
            <a:endParaRPr lang="en-US" dirty="0"/>
          </a:p>
        </p:txBody>
      </p:sp>
      <p:sp>
        <p:nvSpPr>
          <p:cNvPr id="3" name="Content Placeholder 2"/>
          <p:cNvSpPr>
            <a:spLocks noGrp="1"/>
          </p:cNvSpPr>
          <p:nvPr>
            <p:ph idx="1"/>
          </p:nvPr>
        </p:nvSpPr>
        <p:spPr/>
        <p:txBody>
          <a:bodyPr/>
          <a:lstStyle/>
          <a:p>
            <a:r>
              <a:rPr lang="en-US" sz="3600" dirty="0" smtClean="0"/>
              <a:t>CASCO </a:t>
            </a:r>
            <a:r>
              <a:rPr lang="en-US" sz="3600" dirty="0" err="1" smtClean="0"/>
              <a:t>para</a:t>
            </a:r>
            <a:r>
              <a:rPr lang="en-US" sz="3600" dirty="0" smtClean="0"/>
              <a:t> </a:t>
            </a:r>
            <a:r>
              <a:rPr lang="en-US" sz="3600" dirty="0" err="1" smtClean="0"/>
              <a:t>hacer</a:t>
            </a:r>
            <a:r>
              <a:rPr lang="en-US" sz="3600" dirty="0" smtClean="0"/>
              <a:t> </a:t>
            </a:r>
            <a:r>
              <a:rPr lang="en-US" sz="3600" dirty="0" err="1" smtClean="0"/>
              <a:t>preguntas</a:t>
            </a:r>
            <a:endParaRPr lang="en-US" sz="3600" dirty="0" smtClean="0"/>
          </a:p>
          <a:p>
            <a:r>
              <a:rPr lang="en-US" sz="3600" dirty="0" smtClean="0"/>
              <a:t>CASCO </a:t>
            </a:r>
            <a:r>
              <a:rPr lang="en-US" sz="3600" dirty="0" err="1" smtClean="0"/>
              <a:t>para</a:t>
            </a:r>
            <a:r>
              <a:rPr lang="en-US" sz="3600" dirty="0" smtClean="0"/>
              <a:t> </a:t>
            </a:r>
            <a:r>
              <a:rPr lang="en-US" sz="3600" dirty="0" err="1" smtClean="0"/>
              <a:t>una</a:t>
            </a:r>
            <a:r>
              <a:rPr lang="en-US" sz="3600" dirty="0" smtClean="0"/>
              <a:t> </a:t>
            </a:r>
            <a:r>
              <a:rPr lang="en-US" sz="3600" dirty="0" err="1" smtClean="0"/>
              <a:t>interpretación</a:t>
            </a:r>
            <a:endParaRPr lang="en-US" sz="3600" dirty="0" smtClean="0"/>
          </a:p>
          <a:p>
            <a:pPr lvl="1"/>
            <a:r>
              <a:rPr lang="en-US" dirty="0" smtClean="0"/>
              <a:t>Sean MacCurtain (maccurtain@iso.org)</a:t>
            </a:r>
          </a:p>
          <a:p>
            <a:pPr lvl="1"/>
            <a:endParaRPr lang="en-US" dirty="0" smtClean="0"/>
          </a:p>
          <a:p>
            <a:r>
              <a:rPr lang="en-US" sz="3600" dirty="0" smtClean="0"/>
              <a:t>IAF </a:t>
            </a:r>
            <a:r>
              <a:rPr lang="en-US" sz="3600" dirty="0" err="1" smtClean="0"/>
              <a:t>referente</a:t>
            </a:r>
            <a:r>
              <a:rPr lang="en-US" sz="3600" dirty="0" smtClean="0"/>
              <a:t> a la </a:t>
            </a:r>
            <a:r>
              <a:rPr lang="en-US" sz="3600" dirty="0" err="1" smtClean="0"/>
              <a:t>aplicación</a:t>
            </a:r>
            <a:endParaRPr lang="en-US" sz="3600" dirty="0" smtClean="0"/>
          </a:p>
          <a:p>
            <a:pPr lvl="1"/>
            <a:r>
              <a:rPr lang="en-US" dirty="0" smtClean="0"/>
              <a:t>Norbert Borzek (norbert.borzek@dakks.de)</a:t>
            </a:r>
          </a:p>
          <a:p>
            <a:endParaRPr lang="en-US" dirty="0" smtClean="0"/>
          </a:p>
          <a:p>
            <a:pPr lvl="1"/>
            <a:endParaRPr lang="en-US" dirty="0"/>
          </a:p>
        </p:txBody>
      </p:sp>
      <p:sp>
        <p:nvSpPr>
          <p:cNvPr id="4" name="Slide Number Placeholder 3"/>
          <p:cNvSpPr>
            <a:spLocks noGrp="1"/>
          </p:cNvSpPr>
          <p:nvPr>
            <p:ph type="sldNum" sz="quarter" idx="12"/>
          </p:nvPr>
        </p:nvSpPr>
        <p:spPr/>
        <p:txBody>
          <a:bodyPr/>
          <a:lstStyle/>
          <a:p>
            <a:pPr>
              <a:defRPr/>
            </a:pPr>
            <a:fld id="{3DDBC8EA-2213-4A22-88BC-42C66BC107C7}"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p>
            <a:fld id="{AF046E47-630D-47FF-B639-50F52514D6F4}" type="slidenum">
              <a:rPr lang="en-US" smtClean="0"/>
              <a:pPr/>
              <a:t>3</a:t>
            </a:fld>
            <a:endParaRPr lang="en-US" smtClean="0"/>
          </a:p>
        </p:txBody>
      </p:sp>
      <p:sp>
        <p:nvSpPr>
          <p:cNvPr id="33794" name="Rectangle 2"/>
          <p:cNvSpPr>
            <a:spLocks noGrp="1" noChangeArrowheads="1"/>
          </p:cNvSpPr>
          <p:nvPr>
            <p:ph type="title"/>
          </p:nvPr>
        </p:nvSpPr>
        <p:spPr/>
        <p:txBody>
          <a:bodyPr/>
          <a:lstStyle/>
          <a:p>
            <a:pPr eaLnBrk="1" hangingPunct="1">
              <a:defRPr/>
            </a:pPr>
            <a:r>
              <a:rPr lang="en-US" dirty="0" smtClean="0"/>
              <a:t>ISO/IEC 17021</a:t>
            </a:r>
          </a:p>
        </p:txBody>
      </p:sp>
      <p:sp>
        <p:nvSpPr>
          <p:cNvPr id="5124" name="Rectangle 3"/>
          <p:cNvSpPr>
            <a:spLocks noGrp="1" noChangeArrowheads="1"/>
          </p:cNvSpPr>
          <p:nvPr>
            <p:ph type="body" idx="1"/>
          </p:nvPr>
        </p:nvSpPr>
        <p:spPr/>
        <p:txBody>
          <a:bodyPr/>
          <a:lstStyle/>
          <a:p>
            <a:pPr eaLnBrk="1" hangingPunct="1">
              <a:lnSpc>
                <a:spcPct val="90000"/>
              </a:lnSpc>
              <a:buFont typeface="Wingdings" pitchFamily="2" charset="2"/>
              <a:buNone/>
            </a:pPr>
            <a:r>
              <a:rPr lang="en-US" sz="2800" dirty="0" err="1" smtClean="0"/>
              <a:t>Intención</a:t>
            </a:r>
            <a:r>
              <a:rPr lang="en-US" sz="2800" dirty="0" smtClean="0"/>
              <a:t> del WG21 </a:t>
            </a:r>
            <a:r>
              <a:rPr lang="en-US" sz="2800" dirty="0" err="1" smtClean="0"/>
              <a:t>para</a:t>
            </a:r>
            <a:r>
              <a:rPr lang="en-US" sz="2800" dirty="0" smtClean="0"/>
              <a:t> 17021</a:t>
            </a:r>
          </a:p>
          <a:p>
            <a:pPr eaLnBrk="1" hangingPunct="1">
              <a:lnSpc>
                <a:spcPct val="90000"/>
              </a:lnSpc>
            </a:pPr>
            <a:r>
              <a:rPr lang="en-US" sz="2800" dirty="0" err="1" smtClean="0"/>
              <a:t>Reemplazar</a:t>
            </a:r>
            <a:r>
              <a:rPr lang="en-US" sz="2800" dirty="0" smtClean="0"/>
              <a:t> </a:t>
            </a:r>
            <a:r>
              <a:rPr lang="en-US" sz="2800" dirty="0" err="1" smtClean="0"/>
              <a:t>las</a:t>
            </a:r>
            <a:r>
              <a:rPr lang="en-US" sz="2800" dirty="0" smtClean="0"/>
              <a:t> </a:t>
            </a:r>
            <a:r>
              <a:rPr lang="en-US" sz="2800" dirty="0" err="1" smtClean="0"/>
              <a:t>Guías</a:t>
            </a:r>
            <a:r>
              <a:rPr lang="en-US" sz="2800" dirty="0" smtClean="0"/>
              <a:t> 62 y 66</a:t>
            </a:r>
          </a:p>
          <a:p>
            <a:pPr eaLnBrk="1" hangingPunct="1">
              <a:lnSpc>
                <a:spcPct val="90000"/>
              </a:lnSpc>
            </a:pPr>
            <a:r>
              <a:rPr lang="en-US" sz="2800" dirty="0" smtClean="0"/>
              <a:t>Ser </a:t>
            </a:r>
            <a:r>
              <a:rPr lang="en-US" sz="2800" dirty="0" err="1" smtClean="0"/>
              <a:t>aplicable</a:t>
            </a:r>
            <a:r>
              <a:rPr lang="en-US" sz="2800" dirty="0" smtClean="0"/>
              <a:t> a </a:t>
            </a:r>
            <a:r>
              <a:rPr lang="en-US" sz="2800" dirty="0" err="1" smtClean="0"/>
              <a:t>cualquier</a:t>
            </a:r>
            <a:r>
              <a:rPr lang="en-US" sz="2800" dirty="0" smtClean="0"/>
              <a:t> </a:t>
            </a:r>
            <a:r>
              <a:rPr lang="en-US" sz="2800" dirty="0" err="1" smtClean="0"/>
              <a:t>sistema</a:t>
            </a:r>
            <a:r>
              <a:rPr lang="en-US" sz="2800" dirty="0" smtClean="0"/>
              <a:t> de </a:t>
            </a:r>
            <a:r>
              <a:rPr lang="en-US" sz="2800" dirty="0" err="1" smtClean="0"/>
              <a:t>gestión</a:t>
            </a:r>
            <a:r>
              <a:rPr lang="en-US" sz="2800" dirty="0" smtClean="0"/>
              <a:t> </a:t>
            </a:r>
          </a:p>
          <a:p>
            <a:pPr eaLnBrk="1" hangingPunct="1">
              <a:lnSpc>
                <a:spcPct val="90000"/>
              </a:lnSpc>
            </a:pPr>
            <a:r>
              <a:rPr lang="en-US" sz="2800" dirty="0" err="1" smtClean="0"/>
              <a:t>Incorporar</a:t>
            </a:r>
            <a:r>
              <a:rPr lang="en-US" sz="2800" dirty="0" smtClean="0"/>
              <a:t> los </a:t>
            </a:r>
            <a:r>
              <a:rPr lang="en-US" sz="2800" dirty="0" err="1" smtClean="0"/>
              <a:t>lineamientos</a:t>
            </a:r>
            <a:r>
              <a:rPr lang="en-US" sz="2800" dirty="0" smtClean="0"/>
              <a:t> de IAF </a:t>
            </a:r>
          </a:p>
          <a:p>
            <a:pPr eaLnBrk="1" hangingPunct="1">
              <a:lnSpc>
                <a:spcPct val="90000"/>
              </a:lnSpc>
            </a:pPr>
            <a:r>
              <a:rPr lang="en-US" sz="2800" dirty="0" err="1" smtClean="0"/>
              <a:t>Incorporar</a:t>
            </a:r>
            <a:r>
              <a:rPr lang="en-US" sz="2800" dirty="0" smtClean="0"/>
              <a:t> </a:t>
            </a:r>
            <a:r>
              <a:rPr lang="en-US" sz="2800" dirty="0" err="1" smtClean="0"/>
              <a:t>las</a:t>
            </a:r>
            <a:r>
              <a:rPr lang="en-US" sz="2800" dirty="0" smtClean="0"/>
              <a:t> </a:t>
            </a:r>
            <a:r>
              <a:rPr lang="en-US" sz="2800" dirty="0" err="1" smtClean="0"/>
              <a:t>últimas</a:t>
            </a:r>
            <a:r>
              <a:rPr lang="en-US" sz="2800" dirty="0" smtClean="0"/>
              <a:t> </a:t>
            </a:r>
            <a:r>
              <a:rPr lang="en-US" sz="2800" dirty="0" err="1" smtClean="0"/>
              <a:t>tecnologías</a:t>
            </a:r>
            <a:endParaRPr lang="en-US" sz="2800" dirty="0" smtClean="0"/>
          </a:p>
          <a:p>
            <a:pPr eaLnBrk="1" hangingPunct="1">
              <a:lnSpc>
                <a:spcPct val="90000"/>
              </a:lnSpc>
            </a:pPr>
            <a:r>
              <a:rPr lang="en-US" sz="2800" dirty="0" smtClean="0"/>
              <a:t>Ser </a:t>
            </a:r>
            <a:r>
              <a:rPr lang="en-US" sz="2800" dirty="0" err="1" smtClean="0"/>
              <a:t>consistente</a:t>
            </a:r>
            <a:r>
              <a:rPr lang="en-US" sz="2800" dirty="0" smtClean="0"/>
              <a:t> con los </a:t>
            </a:r>
            <a:r>
              <a:rPr lang="en-US" sz="2800" dirty="0" err="1" smtClean="0"/>
              <a:t>elementos</a:t>
            </a:r>
            <a:r>
              <a:rPr lang="en-US" sz="2800" dirty="0" smtClean="0"/>
              <a:t> </a:t>
            </a:r>
            <a:r>
              <a:rPr lang="en-US" sz="2800" dirty="0" err="1" smtClean="0"/>
              <a:t>comunes</a:t>
            </a:r>
            <a:r>
              <a:rPr lang="en-US" sz="2800" dirty="0" smtClean="0"/>
              <a:t> (WG23)</a:t>
            </a:r>
          </a:p>
          <a:p>
            <a:pPr eaLnBrk="1" hangingPunct="1">
              <a:lnSpc>
                <a:spcPct val="90000"/>
              </a:lnSpc>
            </a:pPr>
            <a:r>
              <a:rPr lang="en-US" sz="2800" dirty="0" smtClean="0"/>
              <a:t>Base en los </a:t>
            </a:r>
            <a:r>
              <a:rPr lang="en-US" sz="2800" dirty="0" err="1" smtClean="0"/>
              <a:t>Principios</a:t>
            </a:r>
            <a:r>
              <a:rPr lang="en-US" sz="2800" dirty="0" smtClean="0"/>
              <a:t> del </a:t>
            </a:r>
            <a:r>
              <a:rPr lang="en-US" sz="2800" dirty="0" err="1" smtClean="0"/>
              <a:t>desempeño</a:t>
            </a:r>
            <a:r>
              <a:rPr lang="en-US" sz="2800" dirty="0" smtClean="0"/>
              <a:t> de los </a:t>
            </a:r>
            <a:r>
              <a:rPr lang="en-US" sz="2800" dirty="0" err="1" smtClean="0"/>
              <a:t>requerimientos</a:t>
            </a:r>
            <a:r>
              <a:rPr lang="en-US" sz="2800" dirty="0" smtClean="0"/>
              <a:t> (</a:t>
            </a:r>
            <a:r>
              <a:rPr lang="en-US" sz="2800" dirty="0" err="1" smtClean="0"/>
              <a:t>donde</a:t>
            </a:r>
            <a:r>
              <a:rPr lang="en-US" sz="2800" dirty="0" smtClean="0"/>
              <a:t> sea </a:t>
            </a:r>
            <a:r>
              <a:rPr lang="en-US" sz="2800" dirty="0" err="1" smtClean="0"/>
              <a:t>posible</a:t>
            </a:r>
            <a:r>
              <a:rPr lang="en-US" sz="2800" dirty="0" smtClean="0"/>
              <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1378FDDE-F4C8-47CA-928A-FE01A709BF05}" type="slidenum">
              <a:rPr lang="en-US" smtClean="0"/>
              <a:pPr/>
              <a:t>4</a:t>
            </a:fld>
            <a:endParaRPr lang="en-US" smtClean="0"/>
          </a:p>
        </p:txBody>
      </p:sp>
      <p:sp>
        <p:nvSpPr>
          <p:cNvPr id="62466" name="Rectangle 2"/>
          <p:cNvSpPr>
            <a:spLocks noGrp="1" noChangeArrowheads="1"/>
          </p:cNvSpPr>
          <p:nvPr>
            <p:ph type="title"/>
          </p:nvPr>
        </p:nvSpPr>
        <p:spPr/>
        <p:txBody>
          <a:bodyPr/>
          <a:lstStyle/>
          <a:p>
            <a:pPr eaLnBrk="1" hangingPunct="1">
              <a:defRPr/>
            </a:pPr>
            <a:r>
              <a:rPr lang="en-US" dirty="0" smtClean="0"/>
              <a:t>ISO/IEC 17021:2006</a:t>
            </a:r>
          </a:p>
        </p:txBody>
      </p:sp>
      <p:sp>
        <p:nvSpPr>
          <p:cNvPr id="6148" name="Rectangle 3"/>
          <p:cNvSpPr>
            <a:spLocks noGrp="1" noChangeArrowheads="1"/>
          </p:cNvSpPr>
          <p:nvPr>
            <p:ph type="body" idx="1"/>
          </p:nvPr>
        </p:nvSpPr>
        <p:spPr/>
        <p:txBody>
          <a:bodyPr/>
          <a:lstStyle/>
          <a:p>
            <a:pPr eaLnBrk="1" hangingPunct="1">
              <a:buFont typeface="Wingdings" pitchFamily="2" charset="2"/>
              <a:buNone/>
            </a:pPr>
            <a:r>
              <a:rPr lang="en-US" dirty="0" smtClean="0"/>
              <a:t>ISO/IEC 17021:2006  </a:t>
            </a:r>
          </a:p>
          <a:p>
            <a:pPr eaLnBrk="1" hangingPunct="1">
              <a:buFont typeface="Wingdings" pitchFamily="2" charset="2"/>
              <a:buNone/>
            </a:pPr>
            <a:r>
              <a:rPr lang="en-US" dirty="0" smtClean="0"/>
              <a:t>	</a:t>
            </a:r>
            <a:r>
              <a:rPr lang="en-US" dirty="0" err="1" smtClean="0"/>
              <a:t>Evaluación</a:t>
            </a:r>
            <a:r>
              <a:rPr lang="en-US" dirty="0" smtClean="0"/>
              <a:t> de la </a:t>
            </a:r>
            <a:r>
              <a:rPr lang="en-US" dirty="0" err="1" smtClean="0"/>
              <a:t>Conformidad</a:t>
            </a:r>
            <a:r>
              <a:rPr lang="en-US" dirty="0" smtClean="0"/>
              <a:t> – </a:t>
            </a:r>
            <a:r>
              <a:rPr lang="en-US" dirty="0" err="1" smtClean="0"/>
              <a:t>Requisitos</a:t>
            </a:r>
            <a:r>
              <a:rPr lang="en-US" dirty="0" smtClean="0"/>
              <a:t> </a:t>
            </a:r>
            <a:r>
              <a:rPr lang="en-US" dirty="0" err="1" smtClean="0"/>
              <a:t>para</a:t>
            </a:r>
            <a:r>
              <a:rPr lang="en-US" dirty="0" smtClean="0"/>
              <a:t> los </a:t>
            </a:r>
            <a:r>
              <a:rPr lang="en-US" dirty="0" err="1" smtClean="0"/>
              <a:t>organismos</a:t>
            </a:r>
            <a:r>
              <a:rPr lang="en-US" dirty="0" smtClean="0"/>
              <a:t> </a:t>
            </a:r>
            <a:r>
              <a:rPr lang="en-US" dirty="0" err="1" smtClean="0"/>
              <a:t>que</a:t>
            </a:r>
            <a:r>
              <a:rPr lang="en-US" dirty="0" smtClean="0"/>
              <a:t> </a:t>
            </a:r>
            <a:r>
              <a:rPr lang="en-US" dirty="0" err="1" smtClean="0"/>
              <a:t>realizan</a:t>
            </a:r>
            <a:r>
              <a:rPr lang="en-US" dirty="0" smtClean="0"/>
              <a:t> la </a:t>
            </a:r>
            <a:r>
              <a:rPr lang="en-US" dirty="0" err="1" smtClean="0"/>
              <a:t>auditoría</a:t>
            </a:r>
            <a:r>
              <a:rPr lang="en-US" dirty="0" smtClean="0"/>
              <a:t> y la </a:t>
            </a:r>
            <a:r>
              <a:rPr lang="en-US" dirty="0" err="1" smtClean="0"/>
              <a:t>certificación</a:t>
            </a:r>
            <a:r>
              <a:rPr lang="en-US" dirty="0" smtClean="0"/>
              <a:t> de </a:t>
            </a:r>
            <a:r>
              <a:rPr lang="en-US" dirty="0" err="1" smtClean="0"/>
              <a:t>sistemas</a:t>
            </a:r>
            <a:r>
              <a:rPr lang="en-US" dirty="0" smtClean="0"/>
              <a:t> de </a:t>
            </a:r>
            <a:r>
              <a:rPr lang="en-US" dirty="0" err="1" smtClean="0"/>
              <a:t>gestión</a:t>
            </a:r>
            <a:r>
              <a:rPr lang="en-US" dirty="0" smtClean="0"/>
              <a:t>.</a:t>
            </a:r>
          </a:p>
          <a:p>
            <a:pPr eaLnBrk="1" hangingPunct="1">
              <a:buFont typeface="Wingdings" pitchFamily="2" charset="2"/>
              <a:buNone/>
            </a:pPr>
            <a:endParaRPr lang="en-US" dirty="0" smtClean="0"/>
          </a:p>
          <a:p>
            <a:pPr eaLnBrk="1" hangingPunct="1">
              <a:buFont typeface="Wingdings" pitchFamily="2" charset="2"/>
              <a:buNone/>
            </a:pPr>
            <a:r>
              <a:rPr lang="en-US" dirty="0" smtClean="0"/>
              <a:t>	</a:t>
            </a:r>
            <a:r>
              <a:rPr lang="en-US" dirty="0" err="1" smtClean="0"/>
              <a:t>Publicado</a:t>
            </a:r>
            <a:r>
              <a:rPr lang="en-US" dirty="0" smtClean="0"/>
              <a:t> 15 </a:t>
            </a:r>
            <a:r>
              <a:rPr lang="en-US" dirty="0" err="1" smtClean="0"/>
              <a:t>Septiembre</a:t>
            </a:r>
            <a:r>
              <a:rPr lang="en-US" dirty="0" smtClean="0"/>
              <a:t> 2006</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a:noFill/>
        </p:spPr>
        <p:txBody>
          <a:bodyPr/>
          <a:lstStyle/>
          <a:p>
            <a:fld id="{B61A66FC-2595-4F1A-B353-5DDFF5808BD9}" type="slidenum">
              <a:rPr lang="en-US" smtClean="0"/>
              <a:pPr/>
              <a:t>5</a:t>
            </a:fld>
            <a:endParaRPr lang="en-US" smtClean="0"/>
          </a:p>
        </p:txBody>
      </p:sp>
      <p:sp>
        <p:nvSpPr>
          <p:cNvPr id="100354" name="Rectangle 2"/>
          <p:cNvSpPr>
            <a:spLocks noGrp="1" noChangeArrowheads="1"/>
          </p:cNvSpPr>
          <p:nvPr>
            <p:ph type="title"/>
          </p:nvPr>
        </p:nvSpPr>
        <p:spPr/>
        <p:txBody>
          <a:bodyPr/>
          <a:lstStyle/>
          <a:p>
            <a:pPr eaLnBrk="1" hangingPunct="1">
              <a:defRPr/>
            </a:pPr>
            <a:r>
              <a:rPr lang="en-US" dirty="0" smtClean="0"/>
              <a:t>ISO/IEC 17021 Parte 2</a:t>
            </a:r>
          </a:p>
        </p:txBody>
      </p:sp>
      <p:sp>
        <p:nvSpPr>
          <p:cNvPr id="21508" name="Rectangle 3"/>
          <p:cNvSpPr>
            <a:spLocks noGrp="1" noChangeArrowheads="1"/>
          </p:cNvSpPr>
          <p:nvPr>
            <p:ph type="body" idx="1"/>
          </p:nvPr>
        </p:nvSpPr>
        <p:spPr/>
        <p:txBody>
          <a:bodyPr/>
          <a:lstStyle/>
          <a:p>
            <a:pPr eaLnBrk="1" hangingPunct="1">
              <a:lnSpc>
                <a:spcPct val="80000"/>
              </a:lnSpc>
            </a:pPr>
            <a:r>
              <a:rPr lang="en-US" sz="2800" b="1" dirty="0" err="1" smtClean="0"/>
              <a:t>Reemplazar</a:t>
            </a:r>
            <a:r>
              <a:rPr lang="en-US" sz="2800" b="1" dirty="0" smtClean="0"/>
              <a:t> </a:t>
            </a:r>
            <a:r>
              <a:rPr lang="en-US" sz="2800" b="1" dirty="0" err="1" smtClean="0"/>
              <a:t>las</a:t>
            </a:r>
            <a:r>
              <a:rPr lang="en-US" sz="2800" b="1" dirty="0" smtClean="0"/>
              <a:t> </a:t>
            </a:r>
            <a:r>
              <a:rPr lang="en-US" sz="2800" b="1" dirty="0" err="1" smtClean="0"/>
              <a:t>referencias</a:t>
            </a:r>
            <a:r>
              <a:rPr lang="en-US" sz="2800" b="1" dirty="0" smtClean="0"/>
              <a:t> a los </a:t>
            </a:r>
            <a:r>
              <a:rPr lang="en-US" sz="2800" b="1" dirty="0" err="1" smtClean="0"/>
              <a:t>lineamientos</a:t>
            </a:r>
            <a:r>
              <a:rPr lang="en-US" sz="2800" b="1" dirty="0" smtClean="0"/>
              <a:t> del ISO 19011 con </a:t>
            </a:r>
            <a:r>
              <a:rPr lang="en-US" sz="2800" b="1" dirty="0" err="1" smtClean="0"/>
              <a:t>requisitos</a:t>
            </a:r>
            <a:r>
              <a:rPr lang="en-US" sz="2800" b="1" dirty="0" smtClean="0"/>
              <a:t> </a:t>
            </a:r>
            <a:r>
              <a:rPr lang="en-US" sz="2800" b="1" dirty="0" err="1" smtClean="0"/>
              <a:t>aplicables</a:t>
            </a:r>
            <a:r>
              <a:rPr lang="en-US" sz="2800" b="1" dirty="0" smtClean="0"/>
              <a:t> a </a:t>
            </a:r>
            <a:r>
              <a:rPr lang="en-US" sz="2800" b="1" dirty="0" err="1" smtClean="0"/>
              <a:t>cualquier</a:t>
            </a:r>
            <a:r>
              <a:rPr lang="en-US" sz="2800" b="1" dirty="0" smtClean="0"/>
              <a:t> </a:t>
            </a:r>
            <a:r>
              <a:rPr lang="en-US" sz="2800" b="1" dirty="0" err="1" smtClean="0"/>
              <a:t>auditoría</a:t>
            </a:r>
            <a:r>
              <a:rPr lang="en-US" sz="2800" b="1" dirty="0" smtClean="0"/>
              <a:t> de </a:t>
            </a:r>
            <a:r>
              <a:rPr lang="en-US" sz="2800" b="1" dirty="0" err="1" smtClean="0"/>
              <a:t>tercera</a:t>
            </a:r>
            <a:r>
              <a:rPr lang="en-US" sz="2800" b="1" dirty="0" smtClean="0"/>
              <a:t> parte de un </a:t>
            </a:r>
            <a:r>
              <a:rPr lang="en-US" sz="2800" b="1" dirty="0" err="1" smtClean="0"/>
              <a:t>sistema</a:t>
            </a:r>
            <a:r>
              <a:rPr lang="en-US" sz="2800" b="1" dirty="0" smtClean="0"/>
              <a:t> de </a:t>
            </a:r>
            <a:r>
              <a:rPr lang="en-US" sz="2800" b="1" dirty="0" err="1" smtClean="0"/>
              <a:t>gestión</a:t>
            </a:r>
            <a:r>
              <a:rPr lang="en-US" sz="2800" b="1" dirty="0" smtClean="0"/>
              <a:t>.</a:t>
            </a:r>
            <a:endParaRPr lang="en-US" sz="2800" dirty="0" smtClean="0"/>
          </a:p>
          <a:p>
            <a:pPr lvl="1" eaLnBrk="1" hangingPunct="1">
              <a:lnSpc>
                <a:spcPct val="80000"/>
              </a:lnSpc>
            </a:pPr>
            <a:r>
              <a:rPr lang="en-US" sz="2400" dirty="0" err="1" smtClean="0"/>
              <a:t>Procesos</a:t>
            </a:r>
            <a:r>
              <a:rPr lang="en-US" sz="2400" dirty="0" smtClean="0"/>
              <a:t> de </a:t>
            </a:r>
            <a:r>
              <a:rPr lang="en-US" sz="2400" dirty="0" err="1" smtClean="0"/>
              <a:t>Auditoría</a:t>
            </a:r>
            <a:endParaRPr lang="en-US" sz="2400" dirty="0" smtClean="0"/>
          </a:p>
          <a:p>
            <a:pPr lvl="1" eaLnBrk="1" hangingPunct="1">
              <a:lnSpc>
                <a:spcPct val="80000"/>
              </a:lnSpc>
            </a:pPr>
            <a:r>
              <a:rPr lang="en-US" sz="2400" dirty="0" err="1" smtClean="0"/>
              <a:t>Gestión</a:t>
            </a:r>
            <a:r>
              <a:rPr lang="en-US" sz="2400" dirty="0" smtClean="0"/>
              <a:t> de la </a:t>
            </a:r>
            <a:r>
              <a:rPr lang="en-US" sz="2400" dirty="0" err="1" smtClean="0"/>
              <a:t>competencia</a:t>
            </a:r>
            <a:r>
              <a:rPr lang="en-US" sz="2400" dirty="0" smtClean="0"/>
              <a:t> </a:t>
            </a:r>
            <a:r>
              <a:rPr lang="en-US" sz="2400" dirty="0" err="1" smtClean="0"/>
              <a:t>por</a:t>
            </a:r>
            <a:r>
              <a:rPr lang="en-US" sz="2400" dirty="0" smtClean="0"/>
              <a:t> el CB, </a:t>
            </a:r>
            <a:r>
              <a:rPr lang="en-US" sz="2400" dirty="0" err="1" smtClean="0"/>
              <a:t>incluyendo</a:t>
            </a:r>
            <a:r>
              <a:rPr lang="en-US" sz="2400" dirty="0" smtClean="0"/>
              <a:t> la </a:t>
            </a:r>
            <a:r>
              <a:rPr lang="en-US" sz="2400" dirty="0" err="1" smtClean="0"/>
              <a:t>competencia</a:t>
            </a:r>
            <a:r>
              <a:rPr lang="en-US" sz="2400" dirty="0" smtClean="0"/>
              <a:t> de los </a:t>
            </a:r>
            <a:r>
              <a:rPr lang="en-US" sz="2400" dirty="0" err="1" smtClean="0"/>
              <a:t>equipos</a:t>
            </a:r>
            <a:r>
              <a:rPr lang="en-US" sz="2400" dirty="0" smtClean="0"/>
              <a:t> de </a:t>
            </a:r>
            <a:r>
              <a:rPr lang="en-US" sz="2400" dirty="0" err="1" smtClean="0"/>
              <a:t>auditoría</a:t>
            </a:r>
            <a:r>
              <a:rPr lang="en-US" sz="2400" dirty="0" smtClean="0"/>
              <a:t> </a:t>
            </a:r>
          </a:p>
          <a:p>
            <a:pPr eaLnBrk="1" hangingPunct="1">
              <a:lnSpc>
                <a:spcPct val="90000"/>
              </a:lnSpc>
              <a:spcBef>
                <a:spcPct val="50000"/>
              </a:spcBef>
            </a:pPr>
            <a:r>
              <a:rPr lang="en-US" sz="2800" b="1" dirty="0" err="1" smtClean="0"/>
              <a:t>Formato</a:t>
            </a:r>
            <a:r>
              <a:rPr lang="en-US" sz="2800" b="1" dirty="0" smtClean="0"/>
              <a:t> </a:t>
            </a:r>
            <a:r>
              <a:rPr lang="en-US" sz="2800" b="1" dirty="0" err="1" smtClean="0"/>
              <a:t>para</a:t>
            </a:r>
            <a:r>
              <a:rPr lang="en-US" sz="2800" b="1" dirty="0" smtClean="0"/>
              <a:t> </a:t>
            </a:r>
            <a:r>
              <a:rPr lang="en-US" sz="2800" b="1" dirty="0" err="1" smtClean="0"/>
              <a:t>requisitos</a:t>
            </a:r>
            <a:r>
              <a:rPr lang="en-US" sz="2800" b="1" dirty="0" smtClean="0"/>
              <a:t> </a:t>
            </a:r>
            <a:r>
              <a:rPr lang="en-US" sz="2800" b="1" dirty="0" err="1" smtClean="0"/>
              <a:t>específicos</a:t>
            </a:r>
            <a:r>
              <a:rPr lang="en-US" sz="2800" b="1" dirty="0" smtClean="0"/>
              <a:t> </a:t>
            </a:r>
            <a:r>
              <a:rPr lang="en-US" sz="2800" b="1" dirty="0" err="1" smtClean="0"/>
              <a:t>que</a:t>
            </a:r>
            <a:r>
              <a:rPr lang="en-US" sz="2800" b="1" dirty="0" smtClean="0"/>
              <a:t> </a:t>
            </a:r>
            <a:r>
              <a:rPr lang="en-US" sz="2800" b="1" dirty="0" err="1" smtClean="0"/>
              <a:t>pueden</a:t>
            </a:r>
            <a:r>
              <a:rPr lang="en-US" sz="2800" b="1" dirty="0" smtClean="0"/>
              <a:t> ser </a:t>
            </a:r>
            <a:r>
              <a:rPr lang="en-US" sz="2800" b="1" dirty="0" err="1" smtClean="0"/>
              <a:t>aplicados</a:t>
            </a:r>
            <a:r>
              <a:rPr lang="en-US" sz="2800" b="1" dirty="0" smtClean="0"/>
              <a:t> a </a:t>
            </a:r>
            <a:r>
              <a:rPr lang="en-US" sz="2800" b="1" dirty="0" err="1" smtClean="0"/>
              <a:t>otros</a:t>
            </a:r>
            <a:r>
              <a:rPr lang="en-US" sz="2800" b="1" dirty="0" smtClean="0"/>
              <a:t> </a:t>
            </a:r>
            <a:r>
              <a:rPr lang="en-US" sz="2800" b="1" dirty="0" err="1" smtClean="0"/>
              <a:t>Comités</a:t>
            </a:r>
            <a:r>
              <a:rPr lang="en-US" sz="2800" b="1" dirty="0" smtClean="0"/>
              <a:t> </a:t>
            </a:r>
            <a:r>
              <a:rPr lang="en-US" sz="2800" b="1" dirty="0" err="1" smtClean="0"/>
              <a:t>Técnicos</a:t>
            </a:r>
            <a:r>
              <a:rPr lang="en-US" sz="2800" b="1" dirty="0" smtClean="0"/>
              <a:t> de ISO</a:t>
            </a:r>
          </a:p>
          <a:p>
            <a:pPr lvl="1" eaLnBrk="1" hangingPunct="1">
              <a:lnSpc>
                <a:spcPct val="90000"/>
              </a:lnSpc>
              <a:spcBef>
                <a:spcPct val="50000"/>
              </a:spcBef>
            </a:pPr>
            <a:r>
              <a:rPr lang="en-US" sz="2400" dirty="0" smtClean="0"/>
              <a:t>TC 176 </a:t>
            </a:r>
            <a:r>
              <a:rPr lang="en-US" sz="2400" dirty="0" err="1" smtClean="0"/>
              <a:t>para</a:t>
            </a:r>
            <a:r>
              <a:rPr lang="en-US" sz="2400" dirty="0" smtClean="0"/>
              <a:t> ISO 9001, TC 207 </a:t>
            </a:r>
            <a:r>
              <a:rPr lang="en-US" sz="2400" dirty="0" err="1" smtClean="0"/>
              <a:t>para</a:t>
            </a:r>
            <a:r>
              <a:rPr lang="en-US" sz="2400" dirty="0" smtClean="0"/>
              <a:t> ISO 14001, TC 34 </a:t>
            </a:r>
            <a:r>
              <a:rPr lang="en-US" sz="2400" dirty="0" err="1" smtClean="0"/>
              <a:t>para</a:t>
            </a:r>
            <a:r>
              <a:rPr lang="en-US" sz="2400" dirty="0" smtClean="0"/>
              <a:t> ISO 22000, etc.</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a:noFill/>
        </p:spPr>
        <p:txBody>
          <a:bodyPr/>
          <a:lstStyle/>
          <a:p>
            <a:fld id="{176D4F32-37A4-4CF1-9765-522A1CBD35B1}" type="slidenum">
              <a:rPr lang="en-US" smtClean="0"/>
              <a:pPr/>
              <a:t>6</a:t>
            </a:fld>
            <a:endParaRPr lang="en-US" smtClean="0"/>
          </a:p>
        </p:txBody>
      </p:sp>
      <p:sp>
        <p:nvSpPr>
          <p:cNvPr id="22531" name="Rectangle 2"/>
          <p:cNvSpPr>
            <a:spLocks noChangeArrowheads="1"/>
          </p:cNvSpPr>
          <p:nvPr/>
        </p:nvSpPr>
        <p:spPr bwMode="auto">
          <a:xfrm>
            <a:off x="228600" y="152400"/>
            <a:ext cx="8686800" cy="3048000"/>
          </a:xfrm>
          <a:prstGeom prst="rect">
            <a:avLst/>
          </a:prstGeom>
          <a:solidFill>
            <a:srgbClr val="CCFFCC"/>
          </a:solidFill>
          <a:ln w="57150">
            <a:solidFill>
              <a:schemeClr val="tx1"/>
            </a:solidFill>
            <a:miter lim="800000"/>
            <a:headEnd/>
            <a:tailEnd/>
          </a:ln>
        </p:spPr>
        <p:txBody>
          <a:bodyPr wrap="none" anchor="ctr"/>
          <a:lstStyle/>
          <a:p>
            <a:pPr algn="ctr"/>
            <a:endParaRPr lang="en-US">
              <a:solidFill>
                <a:schemeClr val="bg2"/>
              </a:solidFill>
            </a:endParaRPr>
          </a:p>
        </p:txBody>
      </p:sp>
      <p:sp>
        <p:nvSpPr>
          <p:cNvPr id="22532" name="Oval 3"/>
          <p:cNvSpPr>
            <a:spLocks noChangeArrowheads="1"/>
          </p:cNvSpPr>
          <p:nvPr/>
        </p:nvSpPr>
        <p:spPr bwMode="auto">
          <a:xfrm>
            <a:off x="2209800" y="228600"/>
            <a:ext cx="4724400" cy="1676400"/>
          </a:xfrm>
          <a:prstGeom prst="ellipse">
            <a:avLst/>
          </a:prstGeom>
          <a:solidFill>
            <a:schemeClr val="accent1"/>
          </a:solidFill>
          <a:ln w="9525">
            <a:solidFill>
              <a:schemeClr val="tx1"/>
            </a:solidFill>
            <a:round/>
            <a:headEnd/>
            <a:tailEnd/>
          </a:ln>
        </p:spPr>
        <p:txBody>
          <a:bodyPr wrap="none" anchor="ctr"/>
          <a:lstStyle/>
          <a:p>
            <a:pPr algn="ctr"/>
            <a:r>
              <a:rPr lang="en-GB" sz="1800" b="1" dirty="0" err="1" smtClean="0">
                <a:solidFill>
                  <a:schemeClr val="bg2"/>
                </a:solidFill>
                <a:latin typeface="Arial" charset="0"/>
              </a:rPr>
              <a:t>Requisitos</a:t>
            </a:r>
            <a:r>
              <a:rPr lang="en-GB" sz="1800" b="1" dirty="0" smtClean="0">
                <a:solidFill>
                  <a:schemeClr val="bg2"/>
                </a:solidFill>
                <a:latin typeface="Arial" charset="0"/>
              </a:rPr>
              <a:t> </a:t>
            </a:r>
            <a:r>
              <a:rPr lang="en-GB" sz="1800" b="1" dirty="0" err="1" smtClean="0">
                <a:solidFill>
                  <a:schemeClr val="bg2"/>
                </a:solidFill>
                <a:latin typeface="Arial" charset="0"/>
              </a:rPr>
              <a:t>Generales</a:t>
            </a:r>
            <a:r>
              <a:rPr lang="en-GB" sz="1800" b="1" dirty="0" smtClean="0">
                <a:solidFill>
                  <a:schemeClr val="bg2"/>
                </a:solidFill>
                <a:latin typeface="Arial" charset="0"/>
              </a:rPr>
              <a:t> </a:t>
            </a:r>
            <a:r>
              <a:rPr lang="en-GB" sz="1800" b="1" dirty="0" err="1" smtClean="0">
                <a:solidFill>
                  <a:schemeClr val="bg2"/>
                </a:solidFill>
                <a:latin typeface="Arial" charset="0"/>
              </a:rPr>
              <a:t>para</a:t>
            </a:r>
            <a:r>
              <a:rPr lang="en-GB" sz="1800" b="1" dirty="0" smtClean="0">
                <a:solidFill>
                  <a:schemeClr val="bg2"/>
                </a:solidFill>
                <a:latin typeface="Arial" charset="0"/>
              </a:rPr>
              <a:t> </a:t>
            </a:r>
            <a:r>
              <a:rPr lang="en-GB" sz="1800" b="1" dirty="0" err="1" smtClean="0">
                <a:solidFill>
                  <a:schemeClr val="bg2"/>
                </a:solidFill>
                <a:latin typeface="Arial" charset="0"/>
              </a:rPr>
              <a:t>Auditorías</a:t>
            </a:r>
            <a:r>
              <a:rPr lang="en-GB" sz="1800" b="1" dirty="0" smtClean="0">
                <a:solidFill>
                  <a:schemeClr val="bg2"/>
                </a:solidFill>
                <a:latin typeface="Arial" charset="0"/>
              </a:rPr>
              <a:t> de </a:t>
            </a:r>
          </a:p>
          <a:p>
            <a:pPr algn="ctr"/>
            <a:r>
              <a:rPr lang="en-GB" sz="1800" b="1" dirty="0" smtClean="0">
                <a:solidFill>
                  <a:schemeClr val="bg2"/>
                </a:solidFill>
                <a:latin typeface="Arial" charset="0"/>
              </a:rPr>
              <a:t>3a Parte</a:t>
            </a:r>
            <a:r>
              <a:rPr lang="en-GB" sz="1800" b="1" dirty="0">
                <a:solidFill>
                  <a:schemeClr val="bg2"/>
                </a:solidFill>
                <a:latin typeface="Arial" charset="0"/>
              </a:rPr>
              <a:t> </a:t>
            </a:r>
            <a:r>
              <a:rPr lang="en-GB" sz="1800" b="1" dirty="0" smtClean="0">
                <a:solidFill>
                  <a:schemeClr val="bg2"/>
                </a:solidFill>
                <a:latin typeface="Arial" charset="0"/>
              </a:rPr>
              <a:t>y </a:t>
            </a:r>
            <a:r>
              <a:rPr lang="en-GB" sz="1800" b="1" dirty="0" err="1" smtClean="0">
                <a:solidFill>
                  <a:schemeClr val="bg2"/>
                </a:solidFill>
                <a:latin typeface="Arial" charset="0"/>
              </a:rPr>
              <a:t>Gestión</a:t>
            </a:r>
            <a:r>
              <a:rPr lang="en-GB" sz="1800" b="1" dirty="0" smtClean="0">
                <a:solidFill>
                  <a:schemeClr val="bg2"/>
                </a:solidFill>
                <a:latin typeface="Arial" charset="0"/>
              </a:rPr>
              <a:t> de </a:t>
            </a:r>
            <a:r>
              <a:rPr lang="en-GB" sz="1800" b="1" dirty="0" err="1" smtClean="0">
                <a:solidFill>
                  <a:schemeClr val="bg2"/>
                </a:solidFill>
                <a:latin typeface="Arial" charset="0"/>
              </a:rPr>
              <a:t>Competencia</a:t>
            </a:r>
            <a:endParaRPr lang="en-GB" sz="1800" b="1" dirty="0">
              <a:solidFill>
                <a:schemeClr val="bg2"/>
              </a:solidFill>
              <a:latin typeface="Arial" charset="0"/>
            </a:endParaRPr>
          </a:p>
          <a:p>
            <a:pPr algn="ctr"/>
            <a:r>
              <a:rPr lang="en-GB" sz="1800" b="1" dirty="0">
                <a:solidFill>
                  <a:schemeClr val="bg2"/>
                </a:solidFill>
                <a:latin typeface="Arial" charset="0"/>
              </a:rPr>
              <a:t>(</a:t>
            </a:r>
            <a:r>
              <a:rPr lang="en-GB" sz="1800" b="1" dirty="0" err="1" smtClean="0">
                <a:solidFill>
                  <a:schemeClr val="bg2"/>
                </a:solidFill>
                <a:latin typeface="Arial" charset="0"/>
              </a:rPr>
              <a:t>basados</a:t>
            </a:r>
            <a:r>
              <a:rPr lang="en-GB" sz="1800" b="1" dirty="0" smtClean="0">
                <a:solidFill>
                  <a:schemeClr val="bg2"/>
                </a:solidFill>
                <a:latin typeface="Arial" charset="0"/>
              </a:rPr>
              <a:t> </a:t>
            </a:r>
            <a:r>
              <a:rPr lang="en-GB" sz="1800" b="1" dirty="0">
                <a:solidFill>
                  <a:schemeClr val="bg2"/>
                </a:solidFill>
                <a:latin typeface="Arial" charset="0"/>
              </a:rPr>
              <a:t>e</a:t>
            </a:r>
            <a:r>
              <a:rPr lang="en-GB" sz="1800" b="1" dirty="0" smtClean="0">
                <a:solidFill>
                  <a:schemeClr val="bg2"/>
                </a:solidFill>
                <a:latin typeface="Arial" charset="0"/>
              </a:rPr>
              <a:t>n </a:t>
            </a:r>
            <a:r>
              <a:rPr lang="en-GB" sz="1800" b="1" dirty="0">
                <a:solidFill>
                  <a:schemeClr val="bg2"/>
                </a:solidFill>
                <a:latin typeface="Arial" charset="0"/>
              </a:rPr>
              <a:t>19011)</a:t>
            </a:r>
          </a:p>
        </p:txBody>
      </p:sp>
      <p:sp>
        <p:nvSpPr>
          <p:cNvPr id="22533" name="Rectangle 4"/>
          <p:cNvSpPr>
            <a:spLocks noChangeArrowheads="1"/>
          </p:cNvSpPr>
          <p:nvPr/>
        </p:nvSpPr>
        <p:spPr bwMode="auto">
          <a:xfrm>
            <a:off x="381000" y="5067300"/>
            <a:ext cx="1676400" cy="762000"/>
          </a:xfrm>
          <a:prstGeom prst="rect">
            <a:avLst/>
          </a:prstGeom>
          <a:solidFill>
            <a:schemeClr val="folHlink"/>
          </a:solidFill>
          <a:ln w="38100">
            <a:solidFill>
              <a:schemeClr val="tx1"/>
            </a:solidFill>
            <a:miter lim="800000"/>
            <a:headEnd/>
            <a:tailEnd/>
          </a:ln>
        </p:spPr>
        <p:txBody>
          <a:bodyPr wrap="none" anchor="ctr"/>
          <a:lstStyle/>
          <a:p>
            <a:pPr algn="ctr"/>
            <a:r>
              <a:rPr lang="en-GB" sz="1600" b="1" dirty="0">
                <a:solidFill>
                  <a:schemeClr val="bg2"/>
                </a:solidFill>
                <a:latin typeface="Arial" charset="0"/>
              </a:rPr>
              <a:t>QMS </a:t>
            </a:r>
            <a:r>
              <a:rPr lang="en-GB" sz="1600" b="1" dirty="0" err="1" smtClean="0">
                <a:solidFill>
                  <a:schemeClr val="bg2"/>
                </a:solidFill>
                <a:latin typeface="Arial" charset="0"/>
              </a:rPr>
              <a:t>Requisitos</a:t>
            </a:r>
            <a:endParaRPr lang="en-GB" sz="1600" b="1" dirty="0">
              <a:solidFill>
                <a:schemeClr val="bg2"/>
              </a:solidFill>
              <a:latin typeface="Arial" charset="0"/>
            </a:endParaRPr>
          </a:p>
          <a:p>
            <a:pPr algn="ctr"/>
            <a:r>
              <a:rPr lang="en-GB" sz="1600" b="1" dirty="0">
                <a:solidFill>
                  <a:schemeClr val="bg2"/>
                </a:solidFill>
                <a:latin typeface="Arial" charset="0"/>
              </a:rPr>
              <a:t> </a:t>
            </a:r>
            <a:r>
              <a:rPr lang="en-GB" sz="1600" b="1" dirty="0" smtClean="0">
                <a:solidFill>
                  <a:schemeClr val="bg2"/>
                </a:solidFill>
                <a:latin typeface="Arial" charset="0"/>
              </a:rPr>
              <a:t>de </a:t>
            </a:r>
            <a:r>
              <a:rPr lang="en-GB" sz="1600" b="1" dirty="0" err="1" smtClean="0">
                <a:solidFill>
                  <a:schemeClr val="bg2"/>
                </a:solidFill>
                <a:latin typeface="Arial" charset="0"/>
              </a:rPr>
              <a:t>Competencia</a:t>
            </a:r>
            <a:endParaRPr lang="en-GB" sz="1600" b="1" dirty="0">
              <a:solidFill>
                <a:schemeClr val="bg2"/>
              </a:solidFill>
              <a:latin typeface="Arial" charset="0"/>
            </a:endParaRPr>
          </a:p>
          <a:p>
            <a:pPr algn="ctr"/>
            <a:r>
              <a:rPr lang="en-GB" sz="1600" b="1" dirty="0">
                <a:solidFill>
                  <a:schemeClr val="bg2"/>
                </a:solidFill>
                <a:latin typeface="Arial" charset="0"/>
              </a:rPr>
              <a:t> </a:t>
            </a:r>
            <a:r>
              <a:rPr lang="en-GB" sz="1600" b="1" dirty="0" err="1" smtClean="0">
                <a:solidFill>
                  <a:schemeClr val="bg2"/>
                </a:solidFill>
                <a:latin typeface="Arial" charset="0"/>
              </a:rPr>
              <a:t>Específicos</a:t>
            </a:r>
            <a:endParaRPr lang="en-GB" sz="1600" b="1" dirty="0">
              <a:solidFill>
                <a:schemeClr val="bg2"/>
              </a:solidFill>
              <a:latin typeface="Arial" charset="0"/>
            </a:endParaRPr>
          </a:p>
        </p:txBody>
      </p:sp>
      <p:sp>
        <p:nvSpPr>
          <p:cNvPr id="22534" name="Rectangle 5"/>
          <p:cNvSpPr>
            <a:spLocks noChangeArrowheads="1"/>
          </p:cNvSpPr>
          <p:nvPr/>
        </p:nvSpPr>
        <p:spPr bwMode="auto">
          <a:xfrm>
            <a:off x="304800" y="2514600"/>
            <a:ext cx="8534400" cy="533400"/>
          </a:xfrm>
          <a:prstGeom prst="rect">
            <a:avLst/>
          </a:prstGeom>
          <a:solidFill>
            <a:schemeClr val="accent1"/>
          </a:solidFill>
          <a:ln w="9525">
            <a:solidFill>
              <a:schemeClr val="tx1"/>
            </a:solidFill>
            <a:miter lim="800000"/>
            <a:headEnd/>
            <a:tailEnd/>
          </a:ln>
        </p:spPr>
        <p:txBody>
          <a:bodyPr wrap="none" anchor="ctr"/>
          <a:lstStyle/>
          <a:p>
            <a:pPr algn="ctr"/>
            <a:r>
              <a:rPr lang="en-GB" sz="1800" dirty="0" err="1" smtClean="0">
                <a:solidFill>
                  <a:schemeClr val="bg2"/>
                </a:solidFill>
                <a:latin typeface="Arial" charset="0"/>
              </a:rPr>
              <a:t>Esquema</a:t>
            </a:r>
            <a:r>
              <a:rPr lang="en-GB" sz="1800" dirty="0" smtClean="0">
                <a:solidFill>
                  <a:schemeClr val="bg2"/>
                </a:solidFill>
                <a:latin typeface="Arial" charset="0"/>
              </a:rPr>
              <a:t> </a:t>
            </a:r>
            <a:r>
              <a:rPr lang="en-GB" sz="1800" dirty="0" err="1" smtClean="0">
                <a:solidFill>
                  <a:schemeClr val="bg2"/>
                </a:solidFill>
                <a:latin typeface="Arial" charset="0"/>
              </a:rPr>
              <a:t>para</a:t>
            </a:r>
            <a:r>
              <a:rPr lang="en-GB" sz="1800" dirty="0" smtClean="0">
                <a:solidFill>
                  <a:schemeClr val="bg2"/>
                </a:solidFill>
                <a:latin typeface="Arial" charset="0"/>
              </a:rPr>
              <a:t> </a:t>
            </a:r>
            <a:r>
              <a:rPr lang="en-GB" sz="1800" dirty="0" err="1" smtClean="0">
                <a:solidFill>
                  <a:schemeClr val="bg2"/>
                </a:solidFill>
                <a:latin typeface="Arial" charset="0"/>
              </a:rPr>
              <a:t>Desarrollar</a:t>
            </a:r>
            <a:r>
              <a:rPr lang="en-GB" sz="1800" dirty="0" smtClean="0">
                <a:solidFill>
                  <a:schemeClr val="bg2"/>
                </a:solidFill>
                <a:latin typeface="Arial" charset="0"/>
              </a:rPr>
              <a:t> </a:t>
            </a:r>
            <a:r>
              <a:rPr lang="en-GB" sz="1800" dirty="0" err="1" smtClean="0">
                <a:solidFill>
                  <a:schemeClr val="bg2"/>
                </a:solidFill>
                <a:latin typeface="Arial" charset="0"/>
              </a:rPr>
              <a:t>Requisitos</a:t>
            </a:r>
            <a:r>
              <a:rPr lang="en-GB" sz="1800" dirty="0" smtClean="0">
                <a:solidFill>
                  <a:schemeClr val="bg2"/>
                </a:solidFill>
                <a:latin typeface="Arial" charset="0"/>
              </a:rPr>
              <a:t> </a:t>
            </a:r>
            <a:r>
              <a:rPr lang="en-GB" sz="1800" dirty="0" err="1" smtClean="0">
                <a:solidFill>
                  <a:schemeClr val="bg2"/>
                </a:solidFill>
                <a:latin typeface="Arial" charset="0"/>
              </a:rPr>
              <a:t>Específicos</a:t>
            </a:r>
            <a:r>
              <a:rPr lang="en-GB" sz="1800" dirty="0" smtClean="0">
                <a:solidFill>
                  <a:schemeClr val="bg2"/>
                </a:solidFill>
                <a:latin typeface="Arial" charset="0"/>
              </a:rPr>
              <a:t> </a:t>
            </a:r>
            <a:r>
              <a:rPr lang="en-GB" sz="1800" dirty="0" err="1" smtClean="0">
                <a:solidFill>
                  <a:schemeClr val="bg2"/>
                </a:solidFill>
                <a:latin typeface="Arial" charset="0"/>
              </a:rPr>
              <a:t>para</a:t>
            </a:r>
            <a:r>
              <a:rPr lang="en-GB" sz="1800" dirty="0" smtClean="0">
                <a:solidFill>
                  <a:schemeClr val="bg2"/>
                </a:solidFill>
                <a:latin typeface="Arial" charset="0"/>
              </a:rPr>
              <a:t> </a:t>
            </a:r>
            <a:r>
              <a:rPr lang="en-GB" sz="1800" dirty="0" err="1" smtClean="0">
                <a:solidFill>
                  <a:schemeClr val="bg2"/>
                </a:solidFill>
                <a:latin typeface="Arial" charset="0"/>
              </a:rPr>
              <a:t>Auditorías</a:t>
            </a:r>
            <a:r>
              <a:rPr lang="en-GB" sz="1800" dirty="0" smtClean="0">
                <a:solidFill>
                  <a:schemeClr val="bg2"/>
                </a:solidFill>
                <a:latin typeface="Arial" charset="0"/>
              </a:rPr>
              <a:t> de 3</a:t>
            </a:r>
            <a:r>
              <a:rPr lang="en-GB" sz="1800" baseline="30000" dirty="0" smtClean="0">
                <a:solidFill>
                  <a:schemeClr val="bg2"/>
                </a:solidFill>
                <a:latin typeface="Arial" charset="0"/>
              </a:rPr>
              <a:t>a</a:t>
            </a:r>
            <a:r>
              <a:rPr lang="en-GB" sz="1800" dirty="0" smtClean="0">
                <a:solidFill>
                  <a:schemeClr val="bg2"/>
                </a:solidFill>
                <a:latin typeface="Arial" charset="0"/>
              </a:rPr>
              <a:t> Parte </a:t>
            </a:r>
            <a:endParaRPr lang="en-GB" sz="1800" dirty="0">
              <a:solidFill>
                <a:schemeClr val="bg2"/>
              </a:solidFill>
              <a:latin typeface="Arial" charset="0"/>
            </a:endParaRPr>
          </a:p>
          <a:p>
            <a:pPr algn="ctr"/>
            <a:r>
              <a:rPr lang="en-GB" sz="1800" dirty="0" smtClean="0">
                <a:solidFill>
                  <a:schemeClr val="bg2"/>
                </a:solidFill>
                <a:latin typeface="Arial" charset="0"/>
              </a:rPr>
              <a:t>y </a:t>
            </a:r>
            <a:r>
              <a:rPr lang="en-GB" sz="1800" dirty="0" err="1" smtClean="0">
                <a:solidFill>
                  <a:schemeClr val="bg2"/>
                </a:solidFill>
                <a:latin typeface="Arial" charset="0"/>
              </a:rPr>
              <a:t>Gestión</a:t>
            </a:r>
            <a:r>
              <a:rPr lang="en-GB" sz="1800" dirty="0" smtClean="0">
                <a:solidFill>
                  <a:schemeClr val="bg2"/>
                </a:solidFill>
                <a:latin typeface="Arial" charset="0"/>
              </a:rPr>
              <a:t> de </a:t>
            </a:r>
            <a:r>
              <a:rPr lang="en-GB" sz="1800" dirty="0" err="1" smtClean="0">
                <a:solidFill>
                  <a:schemeClr val="bg2"/>
                </a:solidFill>
                <a:latin typeface="Arial" charset="0"/>
              </a:rPr>
              <a:t>Competencia</a:t>
            </a:r>
            <a:endParaRPr lang="en-GB" sz="1800" dirty="0">
              <a:solidFill>
                <a:schemeClr val="bg2"/>
              </a:solidFill>
              <a:latin typeface="Arial" charset="0"/>
            </a:endParaRPr>
          </a:p>
        </p:txBody>
      </p:sp>
      <p:sp>
        <p:nvSpPr>
          <p:cNvPr id="22535" name="Rectangle 6"/>
          <p:cNvSpPr>
            <a:spLocks noChangeArrowheads="1"/>
          </p:cNvSpPr>
          <p:nvPr/>
        </p:nvSpPr>
        <p:spPr bwMode="auto">
          <a:xfrm>
            <a:off x="152400" y="6096000"/>
            <a:ext cx="685800" cy="3048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2536" name="Text Box 7"/>
          <p:cNvSpPr txBox="1">
            <a:spLocks noChangeArrowheads="1"/>
          </p:cNvSpPr>
          <p:nvPr/>
        </p:nvSpPr>
        <p:spPr bwMode="auto">
          <a:xfrm>
            <a:off x="838200" y="6096000"/>
            <a:ext cx="4038600" cy="830997"/>
          </a:xfrm>
          <a:prstGeom prst="rect">
            <a:avLst/>
          </a:prstGeom>
          <a:noFill/>
          <a:ln w="9525">
            <a:noFill/>
            <a:miter lim="800000"/>
            <a:headEnd/>
            <a:tailEnd/>
          </a:ln>
        </p:spPr>
        <p:txBody>
          <a:bodyPr>
            <a:spAutoFit/>
          </a:bodyPr>
          <a:lstStyle/>
          <a:p>
            <a:pPr>
              <a:spcBef>
                <a:spcPct val="50000"/>
              </a:spcBef>
            </a:pPr>
            <a:r>
              <a:rPr lang="en-GB" sz="1600" i="1" dirty="0" err="1" smtClean="0">
                <a:latin typeface="Arial" charset="0"/>
              </a:rPr>
              <a:t>Incluidos</a:t>
            </a:r>
            <a:r>
              <a:rPr lang="en-GB" sz="1600" i="1" dirty="0" smtClean="0">
                <a:latin typeface="Arial" charset="0"/>
              </a:rPr>
              <a:t> </a:t>
            </a:r>
            <a:r>
              <a:rPr lang="en-GB" sz="1600" i="1" dirty="0">
                <a:latin typeface="Arial" charset="0"/>
              </a:rPr>
              <a:t>e</a:t>
            </a:r>
            <a:r>
              <a:rPr lang="en-GB" sz="1600" i="1" dirty="0" smtClean="0">
                <a:latin typeface="Arial" charset="0"/>
              </a:rPr>
              <a:t>n </a:t>
            </a:r>
            <a:r>
              <a:rPr lang="en-GB" sz="1600" i="1" dirty="0">
                <a:latin typeface="Arial" charset="0"/>
              </a:rPr>
              <a:t>17021 </a:t>
            </a:r>
            <a:r>
              <a:rPr lang="en-GB" sz="1600" i="1" dirty="0" smtClean="0">
                <a:latin typeface="Arial" charset="0"/>
              </a:rPr>
              <a:t>Parte </a:t>
            </a:r>
            <a:r>
              <a:rPr lang="en-GB" sz="1600" i="1" dirty="0">
                <a:latin typeface="Arial" charset="0"/>
              </a:rPr>
              <a:t>2, </a:t>
            </a:r>
            <a:r>
              <a:rPr lang="en-GB" sz="1600" i="1" dirty="0" err="1" smtClean="0">
                <a:latin typeface="Arial" charset="0"/>
              </a:rPr>
              <a:t>desarrollados</a:t>
            </a:r>
            <a:r>
              <a:rPr lang="en-GB" sz="1600" i="1" dirty="0" smtClean="0">
                <a:latin typeface="Arial" charset="0"/>
              </a:rPr>
              <a:t> </a:t>
            </a:r>
            <a:r>
              <a:rPr lang="en-GB" sz="1600" i="1" dirty="0" err="1" smtClean="0">
                <a:latin typeface="Arial" charset="0"/>
              </a:rPr>
              <a:t>por</a:t>
            </a:r>
            <a:r>
              <a:rPr lang="en-GB" sz="1600" i="1" dirty="0" smtClean="0">
                <a:latin typeface="Arial" charset="0"/>
              </a:rPr>
              <a:t> </a:t>
            </a:r>
            <a:r>
              <a:rPr lang="en-GB" sz="1600" i="1" dirty="0">
                <a:latin typeface="Arial" charset="0"/>
              </a:rPr>
              <a:t>WG 21 </a:t>
            </a:r>
            <a:r>
              <a:rPr lang="en-GB" sz="1600" i="1" dirty="0" smtClean="0">
                <a:latin typeface="Arial" charset="0"/>
              </a:rPr>
              <a:t>con </a:t>
            </a:r>
            <a:r>
              <a:rPr lang="en-GB" sz="1600" i="1" dirty="0" err="1" smtClean="0">
                <a:latin typeface="Arial" charset="0"/>
              </a:rPr>
              <a:t>información</a:t>
            </a:r>
            <a:r>
              <a:rPr lang="en-GB" sz="1600" i="1" dirty="0" smtClean="0">
                <a:latin typeface="Arial" charset="0"/>
              </a:rPr>
              <a:t> de </a:t>
            </a:r>
            <a:r>
              <a:rPr lang="en-GB" sz="1600" i="1" dirty="0" err="1" smtClean="0">
                <a:latin typeface="Arial" charset="0"/>
              </a:rPr>
              <a:t>organismos</a:t>
            </a:r>
            <a:r>
              <a:rPr lang="en-GB" sz="1600" i="1" dirty="0" smtClean="0">
                <a:latin typeface="Arial" charset="0"/>
              </a:rPr>
              <a:t> de </a:t>
            </a:r>
            <a:r>
              <a:rPr lang="en-GB" sz="1600" i="1" dirty="0" err="1" smtClean="0">
                <a:latin typeface="Arial" charset="0"/>
              </a:rPr>
              <a:t>competencias</a:t>
            </a:r>
            <a:endParaRPr lang="en-GB" sz="1600" i="1" dirty="0">
              <a:latin typeface="Arial" charset="0"/>
            </a:endParaRPr>
          </a:p>
        </p:txBody>
      </p:sp>
      <p:sp>
        <p:nvSpPr>
          <p:cNvPr id="22537" name="Line 8"/>
          <p:cNvSpPr>
            <a:spLocks noChangeShapeType="1"/>
          </p:cNvSpPr>
          <p:nvPr/>
        </p:nvSpPr>
        <p:spPr bwMode="auto">
          <a:xfrm flipH="1">
            <a:off x="1676400" y="1524000"/>
            <a:ext cx="990600" cy="990600"/>
          </a:xfrm>
          <a:prstGeom prst="line">
            <a:avLst/>
          </a:prstGeom>
          <a:noFill/>
          <a:ln w="9525">
            <a:solidFill>
              <a:schemeClr val="tx1"/>
            </a:solidFill>
            <a:round/>
            <a:headEnd/>
            <a:tailEnd type="triangle" w="med" len="med"/>
          </a:ln>
        </p:spPr>
        <p:txBody>
          <a:bodyPr/>
          <a:lstStyle/>
          <a:p>
            <a:endParaRPr lang="en-US"/>
          </a:p>
        </p:txBody>
      </p:sp>
      <p:sp>
        <p:nvSpPr>
          <p:cNvPr id="22538" name="Line 9"/>
          <p:cNvSpPr>
            <a:spLocks noChangeShapeType="1"/>
          </p:cNvSpPr>
          <p:nvPr/>
        </p:nvSpPr>
        <p:spPr bwMode="auto">
          <a:xfrm>
            <a:off x="8153400" y="4572000"/>
            <a:ext cx="0" cy="457200"/>
          </a:xfrm>
          <a:prstGeom prst="line">
            <a:avLst/>
          </a:prstGeom>
          <a:noFill/>
          <a:ln w="38100" cap="rnd">
            <a:solidFill>
              <a:schemeClr val="tx1"/>
            </a:solidFill>
            <a:prstDash val="sysDot"/>
            <a:round/>
            <a:headEnd/>
            <a:tailEnd type="triangle" w="med" len="med"/>
          </a:ln>
        </p:spPr>
        <p:txBody>
          <a:bodyPr/>
          <a:lstStyle/>
          <a:p>
            <a:endParaRPr lang="en-US"/>
          </a:p>
        </p:txBody>
      </p:sp>
      <p:sp>
        <p:nvSpPr>
          <p:cNvPr id="22539" name="Line 10"/>
          <p:cNvSpPr>
            <a:spLocks noChangeShapeType="1"/>
          </p:cNvSpPr>
          <p:nvPr/>
        </p:nvSpPr>
        <p:spPr bwMode="auto">
          <a:xfrm flipH="1">
            <a:off x="3048000" y="1828800"/>
            <a:ext cx="381000" cy="685800"/>
          </a:xfrm>
          <a:prstGeom prst="line">
            <a:avLst/>
          </a:prstGeom>
          <a:noFill/>
          <a:ln w="9525">
            <a:solidFill>
              <a:schemeClr val="tx1"/>
            </a:solidFill>
            <a:round/>
            <a:headEnd/>
            <a:tailEnd type="triangle" w="med" len="med"/>
          </a:ln>
        </p:spPr>
        <p:txBody>
          <a:bodyPr/>
          <a:lstStyle/>
          <a:p>
            <a:endParaRPr lang="en-US"/>
          </a:p>
        </p:txBody>
      </p:sp>
      <p:sp>
        <p:nvSpPr>
          <p:cNvPr id="22540" name="Line 11"/>
          <p:cNvSpPr>
            <a:spLocks noChangeShapeType="1"/>
          </p:cNvSpPr>
          <p:nvPr/>
        </p:nvSpPr>
        <p:spPr bwMode="auto">
          <a:xfrm flipH="1">
            <a:off x="4648200" y="1905000"/>
            <a:ext cx="0" cy="609600"/>
          </a:xfrm>
          <a:prstGeom prst="line">
            <a:avLst/>
          </a:prstGeom>
          <a:noFill/>
          <a:ln w="9525">
            <a:solidFill>
              <a:schemeClr val="tx1"/>
            </a:solidFill>
            <a:round/>
            <a:headEnd/>
            <a:tailEnd type="triangle" w="med" len="med"/>
          </a:ln>
        </p:spPr>
        <p:txBody>
          <a:bodyPr/>
          <a:lstStyle/>
          <a:p>
            <a:endParaRPr lang="en-US"/>
          </a:p>
        </p:txBody>
      </p:sp>
      <p:sp>
        <p:nvSpPr>
          <p:cNvPr id="22541" name="Line 12"/>
          <p:cNvSpPr>
            <a:spLocks noChangeShapeType="1"/>
          </p:cNvSpPr>
          <p:nvPr/>
        </p:nvSpPr>
        <p:spPr bwMode="auto">
          <a:xfrm>
            <a:off x="5791200" y="1828800"/>
            <a:ext cx="152400" cy="685800"/>
          </a:xfrm>
          <a:prstGeom prst="line">
            <a:avLst/>
          </a:prstGeom>
          <a:noFill/>
          <a:ln w="9525">
            <a:solidFill>
              <a:schemeClr val="tx1"/>
            </a:solidFill>
            <a:round/>
            <a:headEnd/>
            <a:tailEnd type="triangle" w="med" len="med"/>
          </a:ln>
        </p:spPr>
        <p:txBody>
          <a:bodyPr/>
          <a:lstStyle/>
          <a:p>
            <a:endParaRPr lang="en-US"/>
          </a:p>
        </p:txBody>
      </p:sp>
      <p:sp>
        <p:nvSpPr>
          <p:cNvPr id="22542" name="Line 13"/>
          <p:cNvSpPr>
            <a:spLocks noChangeShapeType="1"/>
          </p:cNvSpPr>
          <p:nvPr/>
        </p:nvSpPr>
        <p:spPr bwMode="auto">
          <a:xfrm>
            <a:off x="6477000" y="1600200"/>
            <a:ext cx="914400" cy="914400"/>
          </a:xfrm>
          <a:prstGeom prst="line">
            <a:avLst/>
          </a:prstGeom>
          <a:noFill/>
          <a:ln w="9525">
            <a:solidFill>
              <a:schemeClr val="tx1"/>
            </a:solidFill>
            <a:round/>
            <a:headEnd/>
            <a:tailEnd type="triangle" w="med" len="med"/>
          </a:ln>
        </p:spPr>
        <p:txBody>
          <a:bodyPr/>
          <a:lstStyle/>
          <a:p>
            <a:endParaRPr lang="en-US"/>
          </a:p>
        </p:txBody>
      </p:sp>
      <p:sp>
        <p:nvSpPr>
          <p:cNvPr id="22543" name="Rectangle 14"/>
          <p:cNvSpPr>
            <a:spLocks noChangeArrowheads="1"/>
          </p:cNvSpPr>
          <p:nvPr/>
        </p:nvSpPr>
        <p:spPr bwMode="auto">
          <a:xfrm>
            <a:off x="2133600" y="5067300"/>
            <a:ext cx="1676400" cy="762000"/>
          </a:xfrm>
          <a:prstGeom prst="rect">
            <a:avLst/>
          </a:prstGeom>
          <a:solidFill>
            <a:schemeClr val="folHlink"/>
          </a:solidFill>
          <a:ln w="38100">
            <a:solidFill>
              <a:schemeClr val="tx1"/>
            </a:solidFill>
            <a:miter lim="800000"/>
            <a:headEnd/>
            <a:tailEnd/>
          </a:ln>
        </p:spPr>
        <p:txBody>
          <a:bodyPr wrap="none" anchor="ctr"/>
          <a:lstStyle/>
          <a:p>
            <a:pPr algn="ctr"/>
            <a:endParaRPr lang="en-GB" sz="1600" b="1" dirty="0" smtClean="0">
              <a:solidFill>
                <a:schemeClr val="bg2"/>
              </a:solidFill>
              <a:latin typeface="Arial" charset="0"/>
            </a:endParaRPr>
          </a:p>
          <a:p>
            <a:pPr algn="ctr"/>
            <a:r>
              <a:rPr lang="en-GB" sz="1600" b="1" dirty="0" smtClean="0">
                <a:solidFill>
                  <a:schemeClr val="bg2"/>
                </a:solidFill>
                <a:latin typeface="Arial" charset="0"/>
              </a:rPr>
              <a:t>EMS </a:t>
            </a:r>
            <a:r>
              <a:rPr lang="en-GB" sz="1600" b="1" dirty="0" err="1" smtClean="0">
                <a:solidFill>
                  <a:schemeClr val="bg2"/>
                </a:solidFill>
                <a:latin typeface="Arial" charset="0"/>
              </a:rPr>
              <a:t>Requisitos</a:t>
            </a:r>
            <a:endParaRPr lang="en-GB" sz="1600" b="1" dirty="0" smtClean="0">
              <a:solidFill>
                <a:schemeClr val="bg2"/>
              </a:solidFill>
              <a:latin typeface="Arial" charset="0"/>
            </a:endParaRPr>
          </a:p>
          <a:p>
            <a:pPr algn="ctr"/>
            <a:r>
              <a:rPr lang="en-GB" sz="1600" b="1" dirty="0" smtClean="0">
                <a:solidFill>
                  <a:schemeClr val="bg2"/>
                </a:solidFill>
                <a:latin typeface="Arial" charset="0"/>
              </a:rPr>
              <a:t> de </a:t>
            </a:r>
            <a:r>
              <a:rPr lang="en-GB" sz="1600" b="1" dirty="0" err="1" smtClean="0">
                <a:solidFill>
                  <a:schemeClr val="bg2"/>
                </a:solidFill>
                <a:latin typeface="Arial" charset="0"/>
              </a:rPr>
              <a:t>Competencia</a:t>
            </a:r>
            <a:endParaRPr lang="en-GB" sz="1600" b="1" dirty="0" smtClean="0">
              <a:solidFill>
                <a:schemeClr val="bg2"/>
              </a:solidFill>
              <a:latin typeface="Arial" charset="0"/>
            </a:endParaRPr>
          </a:p>
          <a:p>
            <a:pPr algn="ctr"/>
            <a:r>
              <a:rPr lang="en-GB" sz="1600" b="1" dirty="0" smtClean="0">
                <a:solidFill>
                  <a:schemeClr val="bg2"/>
                </a:solidFill>
                <a:latin typeface="Arial" charset="0"/>
              </a:rPr>
              <a:t> </a:t>
            </a:r>
            <a:r>
              <a:rPr lang="en-GB" sz="1600" b="1" dirty="0" err="1" smtClean="0">
                <a:solidFill>
                  <a:schemeClr val="bg2"/>
                </a:solidFill>
                <a:latin typeface="Arial" charset="0"/>
              </a:rPr>
              <a:t>Específicos</a:t>
            </a:r>
            <a:endParaRPr lang="en-GB" sz="1600" b="1" dirty="0" smtClean="0">
              <a:solidFill>
                <a:schemeClr val="bg2"/>
              </a:solidFill>
              <a:latin typeface="Arial" charset="0"/>
            </a:endParaRPr>
          </a:p>
          <a:p>
            <a:pPr algn="ctr"/>
            <a:endParaRPr lang="en-GB" sz="1600" b="1" dirty="0">
              <a:solidFill>
                <a:schemeClr val="bg2"/>
              </a:solidFill>
              <a:latin typeface="Arial" charset="0"/>
            </a:endParaRPr>
          </a:p>
        </p:txBody>
      </p:sp>
      <p:sp>
        <p:nvSpPr>
          <p:cNvPr id="22544" name="Rectangle 15"/>
          <p:cNvSpPr>
            <a:spLocks noChangeArrowheads="1"/>
          </p:cNvSpPr>
          <p:nvPr/>
        </p:nvSpPr>
        <p:spPr bwMode="auto">
          <a:xfrm>
            <a:off x="3886200" y="5067300"/>
            <a:ext cx="1600200" cy="762000"/>
          </a:xfrm>
          <a:prstGeom prst="rect">
            <a:avLst/>
          </a:prstGeom>
          <a:solidFill>
            <a:schemeClr val="folHlink"/>
          </a:solidFill>
          <a:ln w="38100">
            <a:solidFill>
              <a:schemeClr val="tx1"/>
            </a:solidFill>
            <a:miter lim="800000"/>
            <a:headEnd/>
            <a:tailEnd/>
          </a:ln>
        </p:spPr>
        <p:txBody>
          <a:bodyPr wrap="none" anchor="ctr"/>
          <a:lstStyle/>
          <a:p>
            <a:pPr algn="ctr"/>
            <a:endParaRPr lang="en-GB" sz="1600" b="1" dirty="0" smtClean="0">
              <a:solidFill>
                <a:schemeClr val="bg2"/>
              </a:solidFill>
              <a:latin typeface="Arial" charset="0"/>
            </a:endParaRPr>
          </a:p>
          <a:p>
            <a:pPr algn="ctr"/>
            <a:r>
              <a:rPr lang="en-GB" sz="1600" b="1" dirty="0" smtClean="0">
                <a:solidFill>
                  <a:schemeClr val="bg2"/>
                </a:solidFill>
                <a:latin typeface="Arial" charset="0"/>
              </a:rPr>
              <a:t>FSMS </a:t>
            </a:r>
            <a:r>
              <a:rPr lang="en-GB" sz="1600" b="1" dirty="0" err="1" smtClean="0">
                <a:solidFill>
                  <a:schemeClr val="bg2"/>
                </a:solidFill>
                <a:latin typeface="Arial" charset="0"/>
              </a:rPr>
              <a:t>Requisitos</a:t>
            </a:r>
            <a:endParaRPr lang="en-GB" sz="1600" b="1" dirty="0" smtClean="0">
              <a:solidFill>
                <a:schemeClr val="bg2"/>
              </a:solidFill>
              <a:latin typeface="Arial" charset="0"/>
            </a:endParaRPr>
          </a:p>
          <a:p>
            <a:pPr algn="ctr"/>
            <a:r>
              <a:rPr lang="en-GB" sz="1600" b="1" dirty="0" smtClean="0">
                <a:solidFill>
                  <a:schemeClr val="bg2"/>
                </a:solidFill>
                <a:latin typeface="Arial" charset="0"/>
              </a:rPr>
              <a:t> de </a:t>
            </a:r>
            <a:r>
              <a:rPr lang="en-GB" sz="1600" b="1" dirty="0" err="1" smtClean="0">
                <a:solidFill>
                  <a:schemeClr val="bg2"/>
                </a:solidFill>
                <a:latin typeface="Arial" charset="0"/>
              </a:rPr>
              <a:t>Competencia</a:t>
            </a:r>
            <a:endParaRPr lang="en-GB" sz="1600" b="1" dirty="0" smtClean="0">
              <a:solidFill>
                <a:schemeClr val="bg2"/>
              </a:solidFill>
              <a:latin typeface="Arial" charset="0"/>
            </a:endParaRPr>
          </a:p>
          <a:p>
            <a:pPr algn="ctr"/>
            <a:r>
              <a:rPr lang="en-GB" sz="1600" b="1" dirty="0" smtClean="0">
                <a:solidFill>
                  <a:schemeClr val="bg2"/>
                </a:solidFill>
                <a:latin typeface="Arial" charset="0"/>
              </a:rPr>
              <a:t> </a:t>
            </a:r>
            <a:r>
              <a:rPr lang="en-GB" sz="1600" b="1" dirty="0" err="1" smtClean="0">
                <a:solidFill>
                  <a:schemeClr val="bg2"/>
                </a:solidFill>
                <a:latin typeface="Arial" charset="0"/>
              </a:rPr>
              <a:t>Específicos</a:t>
            </a:r>
            <a:endParaRPr lang="en-GB" sz="1600" b="1" dirty="0" smtClean="0">
              <a:solidFill>
                <a:schemeClr val="bg2"/>
              </a:solidFill>
              <a:latin typeface="Arial" charset="0"/>
            </a:endParaRPr>
          </a:p>
          <a:p>
            <a:pPr algn="ctr"/>
            <a:endParaRPr lang="en-GB" sz="1600" b="1" dirty="0">
              <a:solidFill>
                <a:schemeClr val="bg2"/>
              </a:solidFill>
              <a:latin typeface="Arial" charset="0"/>
            </a:endParaRPr>
          </a:p>
        </p:txBody>
      </p:sp>
      <p:sp>
        <p:nvSpPr>
          <p:cNvPr id="22545" name="Rectangle 16"/>
          <p:cNvSpPr>
            <a:spLocks noChangeArrowheads="1"/>
          </p:cNvSpPr>
          <p:nvPr/>
        </p:nvSpPr>
        <p:spPr bwMode="auto">
          <a:xfrm>
            <a:off x="5638800" y="5067300"/>
            <a:ext cx="1676400" cy="762000"/>
          </a:xfrm>
          <a:prstGeom prst="rect">
            <a:avLst/>
          </a:prstGeom>
          <a:solidFill>
            <a:schemeClr val="folHlink"/>
          </a:solidFill>
          <a:ln w="38100">
            <a:solidFill>
              <a:schemeClr val="tx1"/>
            </a:solidFill>
            <a:miter lim="800000"/>
            <a:headEnd/>
            <a:tailEnd/>
          </a:ln>
        </p:spPr>
        <p:txBody>
          <a:bodyPr wrap="none" anchor="ctr"/>
          <a:lstStyle/>
          <a:p>
            <a:pPr algn="ctr"/>
            <a:endParaRPr lang="en-GB" sz="1600" b="1" dirty="0" smtClean="0">
              <a:solidFill>
                <a:schemeClr val="bg2"/>
              </a:solidFill>
              <a:latin typeface="Arial" charset="0"/>
            </a:endParaRPr>
          </a:p>
          <a:p>
            <a:pPr algn="ctr"/>
            <a:r>
              <a:rPr lang="en-GB" sz="1600" b="1" dirty="0" smtClean="0">
                <a:solidFill>
                  <a:schemeClr val="bg2"/>
                </a:solidFill>
                <a:latin typeface="Arial" charset="0"/>
              </a:rPr>
              <a:t>ISMS </a:t>
            </a:r>
            <a:r>
              <a:rPr lang="en-GB" sz="1600" b="1" dirty="0" err="1" smtClean="0">
                <a:solidFill>
                  <a:schemeClr val="bg2"/>
                </a:solidFill>
                <a:latin typeface="Arial" charset="0"/>
              </a:rPr>
              <a:t>Requisitos</a:t>
            </a:r>
            <a:endParaRPr lang="en-GB" sz="1600" b="1" dirty="0" smtClean="0">
              <a:solidFill>
                <a:schemeClr val="bg2"/>
              </a:solidFill>
              <a:latin typeface="Arial" charset="0"/>
            </a:endParaRPr>
          </a:p>
          <a:p>
            <a:pPr algn="ctr"/>
            <a:r>
              <a:rPr lang="en-GB" sz="1600" b="1" dirty="0" smtClean="0">
                <a:solidFill>
                  <a:schemeClr val="bg2"/>
                </a:solidFill>
                <a:latin typeface="Arial" charset="0"/>
              </a:rPr>
              <a:t> de </a:t>
            </a:r>
            <a:r>
              <a:rPr lang="en-GB" sz="1600" b="1" dirty="0" err="1" smtClean="0">
                <a:solidFill>
                  <a:schemeClr val="bg2"/>
                </a:solidFill>
                <a:latin typeface="Arial" charset="0"/>
              </a:rPr>
              <a:t>Competencia</a:t>
            </a:r>
            <a:endParaRPr lang="en-GB" sz="1600" b="1" dirty="0" smtClean="0">
              <a:solidFill>
                <a:schemeClr val="bg2"/>
              </a:solidFill>
              <a:latin typeface="Arial" charset="0"/>
            </a:endParaRPr>
          </a:p>
          <a:p>
            <a:pPr algn="ctr"/>
            <a:r>
              <a:rPr lang="en-GB" sz="1600" b="1" dirty="0" smtClean="0">
                <a:solidFill>
                  <a:schemeClr val="bg2"/>
                </a:solidFill>
                <a:latin typeface="Arial" charset="0"/>
              </a:rPr>
              <a:t> </a:t>
            </a:r>
            <a:r>
              <a:rPr lang="en-GB" sz="1600" b="1" dirty="0" err="1" smtClean="0">
                <a:solidFill>
                  <a:schemeClr val="bg2"/>
                </a:solidFill>
                <a:latin typeface="Arial" charset="0"/>
              </a:rPr>
              <a:t>Específicos</a:t>
            </a:r>
            <a:endParaRPr lang="en-GB" sz="1600" b="1" dirty="0" smtClean="0">
              <a:solidFill>
                <a:schemeClr val="bg2"/>
              </a:solidFill>
              <a:latin typeface="Arial" charset="0"/>
            </a:endParaRPr>
          </a:p>
          <a:p>
            <a:pPr algn="ctr"/>
            <a:endParaRPr lang="en-GB" sz="1600" b="1" dirty="0">
              <a:solidFill>
                <a:schemeClr val="bg2"/>
              </a:solidFill>
              <a:latin typeface="Arial" charset="0"/>
            </a:endParaRPr>
          </a:p>
        </p:txBody>
      </p:sp>
      <p:sp>
        <p:nvSpPr>
          <p:cNvPr id="22546" name="Rectangle 17"/>
          <p:cNvSpPr>
            <a:spLocks noChangeArrowheads="1"/>
          </p:cNvSpPr>
          <p:nvPr/>
        </p:nvSpPr>
        <p:spPr bwMode="auto">
          <a:xfrm>
            <a:off x="7391400" y="5067300"/>
            <a:ext cx="1752600" cy="762000"/>
          </a:xfrm>
          <a:prstGeom prst="rect">
            <a:avLst/>
          </a:prstGeom>
          <a:solidFill>
            <a:schemeClr val="folHlink"/>
          </a:solidFill>
          <a:ln w="38100">
            <a:solidFill>
              <a:schemeClr val="tx1"/>
            </a:solidFill>
            <a:prstDash val="sysDot"/>
            <a:miter lim="800000"/>
            <a:headEnd/>
            <a:tailEnd/>
          </a:ln>
        </p:spPr>
        <p:txBody>
          <a:bodyPr wrap="none" anchor="ctr"/>
          <a:lstStyle/>
          <a:p>
            <a:pPr algn="ctr"/>
            <a:endParaRPr lang="en-GB" sz="1600" b="1" dirty="0" smtClean="0">
              <a:solidFill>
                <a:schemeClr val="bg2"/>
              </a:solidFill>
              <a:latin typeface="Arial" charset="0"/>
            </a:endParaRPr>
          </a:p>
          <a:p>
            <a:pPr algn="ctr"/>
            <a:r>
              <a:rPr lang="en-GB" sz="1600" b="1" dirty="0" err="1" smtClean="0">
                <a:solidFill>
                  <a:schemeClr val="bg2"/>
                </a:solidFill>
                <a:latin typeface="Arial" charset="0"/>
              </a:rPr>
              <a:t>xMS</a:t>
            </a:r>
            <a:r>
              <a:rPr lang="en-GB" sz="1600" b="1" dirty="0" smtClean="0">
                <a:solidFill>
                  <a:schemeClr val="bg2"/>
                </a:solidFill>
                <a:latin typeface="Arial" charset="0"/>
              </a:rPr>
              <a:t> </a:t>
            </a:r>
            <a:r>
              <a:rPr lang="en-GB" sz="1600" b="1" dirty="0" err="1" smtClean="0">
                <a:solidFill>
                  <a:schemeClr val="bg2"/>
                </a:solidFill>
                <a:latin typeface="Arial" charset="0"/>
              </a:rPr>
              <a:t>Requisitos</a:t>
            </a:r>
            <a:endParaRPr lang="en-GB" sz="1600" b="1" dirty="0" smtClean="0">
              <a:solidFill>
                <a:schemeClr val="bg2"/>
              </a:solidFill>
              <a:latin typeface="Arial" charset="0"/>
            </a:endParaRPr>
          </a:p>
          <a:p>
            <a:pPr algn="ctr"/>
            <a:r>
              <a:rPr lang="en-GB" sz="1600" b="1" dirty="0" smtClean="0">
                <a:solidFill>
                  <a:schemeClr val="bg2"/>
                </a:solidFill>
                <a:latin typeface="Arial" charset="0"/>
              </a:rPr>
              <a:t> de </a:t>
            </a:r>
            <a:r>
              <a:rPr lang="en-GB" sz="1600" b="1" dirty="0" err="1" smtClean="0">
                <a:solidFill>
                  <a:schemeClr val="bg2"/>
                </a:solidFill>
                <a:latin typeface="Arial" charset="0"/>
              </a:rPr>
              <a:t>Competencia</a:t>
            </a:r>
            <a:endParaRPr lang="en-GB" sz="1600" b="1" dirty="0" smtClean="0">
              <a:solidFill>
                <a:schemeClr val="bg2"/>
              </a:solidFill>
              <a:latin typeface="Arial" charset="0"/>
            </a:endParaRPr>
          </a:p>
          <a:p>
            <a:pPr algn="ctr"/>
            <a:r>
              <a:rPr lang="en-GB" sz="1600" b="1" dirty="0" smtClean="0">
                <a:solidFill>
                  <a:schemeClr val="bg2"/>
                </a:solidFill>
                <a:latin typeface="Arial" charset="0"/>
              </a:rPr>
              <a:t> </a:t>
            </a:r>
            <a:r>
              <a:rPr lang="en-GB" sz="1600" b="1" dirty="0" err="1" smtClean="0">
                <a:solidFill>
                  <a:schemeClr val="bg2"/>
                </a:solidFill>
                <a:latin typeface="Arial" charset="0"/>
              </a:rPr>
              <a:t>Específicos</a:t>
            </a:r>
            <a:endParaRPr lang="en-GB" sz="1600" b="1" dirty="0" smtClean="0">
              <a:solidFill>
                <a:schemeClr val="bg2"/>
              </a:solidFill>
              <a:latin typeface="Arial" charset="0"/>
            </a:endParaRPr>
          </a:p>
          <a:p>
            <a:pPr algn="ctr"/>
            <a:endParaRPr lang="en-GB" sz="1600" b="1" dirty="0">
              <a:solidFill>
                <a:schemeClr val="bg2"/>
              </a:solidFill>
              <a:latin typeface="Arial" charset="0"/>
            </a:endParaRPr>
          </a:p>
        </p:txBody>
      </p:sp>
      <p:sp>
        <p:nvSpPr>
          <p:cNvPr id="22547" name="Rectangle 18"/>
          <p:cNvSpPr>
            <a:spLocks noChangeArrowheads="1"/>
          </p:cNvSpPr>
          <p:nvPr/>
        </p:nvSpPr>
        <p:spPr bwMode="auto">
          <a:xfrm>
            <a:off x="4648200" y="6096000"/>
            <a:ext cx="762000" cy="304800"/>
          </a:xfrm>
          <a:prstGeom prst="rect">
            <a:avLst/>
          </a:prstGeom>
          <a:solidFill>
            <a:schemeClr val="folHlink"/>
          </a:solidFill>
          <a:ln w="9525">
            <a:solidFill>
              <a:schemeClr val="tx1"/>
            </a:solidFill>
            <a:miter lim="800000"/>
            <a:headEnd/>
            <a:tailEnd/>
          </a:ln>
        </p:spPr>
        <p:txBody>
          <a:bodyPr wrap="none" anchor="ctr"/>
          <a:lstStyle/>
          <a:p>
            <a:endParaRPr lang="en-US"/>
          </a:p>
        </p:txBody>
      </p:sp>
      <p:sp>
        <p:nvSpPr>
          <p:cNvPr id="22548" name="Text Box 19"/>
          <p:cNvSpPr txBox="1">
            <a:spLocks noChangeArrowheads="1"/>
          </p:cNvSpPr>
          <p:nvPr/>
        </p:nvSpPr>
        <p:spPr bwMode="auto">
          <a:xfrm>
            <a:off x="5410200" y="6032500"/>
            <a:ext cx="3733800" cy="830997"/>
          </a:xfrm>
          <a:prstGeom prst="rect">
            <a:avLst/>
          </a:prstGeom>
          <a:noFill/>
          <a:ln w="9525">
            <a:noFill/>
            <a:miter lim="800000"/>
            <a:headEnd/>
            <a:tailEnd/>
          </a:ln>
        </p:spPr>
        <p:txBody>
          <a:bodyPr>
            <a:spAutoFit/>
          </a:bodyPr>
          <a:lstStyle/>
          <a:p>
            <a:pPr>
              <a:spcBef>
                <a:spcPct val="50000"/>
              </a:spcBef>
            </a:pPr>
            <a:r>
              <a:rPr lang="en-GB" sz="1200" i="1" dirty="0" err="1" smtClean="0">
                <a:latin typeface="Arial" charset="0"/>
              </a:rPr>
              <a:t>Desarrollados</a:t>
            </a:r>
            <a:r>
              <a:rPr lang="en-GB" sz="1200" i="1" dirty="0" smtClean="0">
                <a:latin typeface="Arial" charset="0"/>
              </a:rPr>
              <a:t> </a:t>
            </a:r>
            <a:r>
              <a:rPr lang="en-GB" sz="1200" i="1" dirty="0" err="1" smtClean="0">
                <a:latin typeface="Arial" charset="0"/>
              </a:rPr>
              <a:t>por</a:t>
            </a:r>
            <a:r>
              <a:rPr lang="en-GB" sz="1200" i="1" dirty="0" smtClean="0">
                <a:latin typeface="Arial" charset="0"/>
              </a:rPr>
              <a:t> un </a:t>
            </a:r>
            <a:r>
              <a:rPr lang="en-GB" sz="1200" i="1" dirty="0" err="1" smtClean="0">
                <a:latin typeface="Arial" charset="0"/>
              </a:rPr>
              <a:t>organismos</a:t>
            </a:r>
            <a:r>
              <a:rPr lang="en-GB" sz="1200" i="1" dirty="0" smtClean="0">
                <a:latin typeface="Arial" charset="0"/>
              </a:rPr>
              <a:t> de </a:t>
            </a:r>
            <a:r>
              <a:rPr lang="en-GB" sz="1200" i="1" dirty="0" err="1" smtClean="0">
                <a:latin typeface="Arial" charset="0"/>
              </a:rPr>
              <a:t>competencias</a:t>
            </a:r>
            <a:r>
              <a:rPr lang="en-GB" sz="1200" i="1" dirty="0" smtClean="0">
                <a:latin typeface="Arial" charset="0"/>
              </a:rPr>
              <a:t> </a:t>
            </a:r>
            <a:r>
              <a:rPr lang="en-GB" sz="1200" i="1" dirty="0" err="1" smtClean="0">
                <a:latin typeface="Arial" charset="0"/>
              </a:rPr>
              <a:t>usando</a:t>
            </a:r>
            <a:r>
              <a:rPr lang="en-GB" sz="1200" i="1" dirty="0" smtClean="0">
                <a:latin typeface="Arial" charset="0"/>
              </a:rPr>
              <a:t> el </a:t>
            </a:r>
            <a:r>
              <a:rPr lang="en-GB" sz="1200" i="1" dirty="0" err="1" smtClean="0">
                <a:latin typeface="Arial" charset="0"/>
              </a:rPr>
              <a:t>esquema</a:t>
            </a:r>
            <a:r>
              <a:rPr lang="en-GB" sz="1200" i="1" dirty="0" smtClean="0">
                <a:latin typeface="Arial" charset="0"/>
              </a:rPr>
              <a:t> </a:t>
            </a:r>
            <a:r>
              <a:rPr lang="en-GB" sz="1200" i="1" dirty="0">
                <a:latin typeface="Arial" charset="0"/>
              </a:rPr>
              <a:t>17021 Part </a:t>
            </a:r>
            <a:r>
              <a:rPr lang="en-GB" sz="1200" i="1" dirty="0" smtClean="0">
                <a:latin typeface="Arial" charset="0"/>
              </a:rPr>
              <a:t>e2, en </a:t>
            </a:r>
            <a:r>
              <a:rPr lang="en-GB" sz="1200" i="1" dirty="0" err="1" smtClean="0">
                <a:latin typeface="Arial" charset="0"/>
              </a:rPr>
              <a:t>consulta</a:t>
            </a:r>
            <a:r>
              <a:rPr lang="en-GB" sz="1200" i="1" dirty="0" smtClean="0">
                <a:latin typeface="Arial" charset="0"/>
              </a:rPr>
              <a:t> con CASCO</a:t>
            </a:r>
            <a:r>
              <a:rPr lang="en-GB" sz="1200" i="1" dirty="0">
                <a:latin typeface="Arial" charset="0"/>
              </a:rPr>
              <a:t>, </a:t>
            </a:r>
            <a:r>
              <a:rPr lang="en-GB" sz="1200" i="1" dirty="0" smtClean="0">
                <a:latin typeface="Arial" charset="0"/>
              </a:rPr>
              <a:t> y </a:t>
            </a:r>
            <a:r>
              <a:rPr lang="en-GB" sz="1200" i="1" dirty="0" err="1" smtClean="0">
                <a:latin typeface="Arial" charset="0"/>
              </a:rPr>
              <a:t>publicados</a:t>
            </a:r>
            <a:r>
              <a:rPr lang="en-GB" sz="1200" i="1" dirty="0" smtClean="0">
                <a:latin typeface="Arial" charset="0"/>
              </a:rPr>
              <a:t> </a:t>
            </a:r>
            <a:r>
              <a:rPr lang="en-GB" sz="1200" i="1" dirty="0" err="1" smtClean="0">
                <a:latin typeface="Arial" charset="0"/>
              </a:rPr>
              <a:t>como</a:t>
            </a:r>
            <a:r>
              <a:rPr lang="en-GB" sz="1200" i="1" dirty="0" smtClean="0">
                <a:latin typeface="Arial" charset="0"/>
              </a:rPr>
              <a:t> </a:t>
            </a:r>
            <a:r>
              <a:rPr lang="en-GB" sz="1200" i="1" dirty="0" err="1" smtClean="0">
                <a:latin typeface="Arial" charset="0"/>
              </a:rPr>
              <a:t>documentos</a:t>
            </a:r>
            <a:r>
              <a:rPr lang="en-GB" sz="1200" i="1" dirty="0" smtClean="0">
                <a:latin typeface="Arial" charset="0"/>
              </a:rPr>
              <a:t> </a:t>
            </a:r>
            <a:r>
              <a:rPr lang="en-GB" sz="1200" i="1" dirty="0" err="1" smtClean="0">
                <a:latin typeface="Arial" charset="0"/>
              </a:rPr>
              <a:t>independientes</a:t>
            </a:r>
            <a:r>
              <a:rPr lang="en-GB" sz="1200" i="1" dirty="0" smtClean="0">
                <a:latin typeface="Arial" charset="0"/>
              </a:rPr>
              <a:t> del sector </a:t>
            </a:r>
            <a:endParaRPr lang="en-GB" sz="1200" i="1" dirty="0">
              <a:latin typeface="Arial" charset="0"/>
            </a:endParaRPr>
          </a:p>
        </p:txBody>
      </p:sp>
      <p:sp>
        <p:nvSpPr>
          <p:cNvPr id="22549" name="AutoShape 20"/>
          <p:cNvSpPr>
            <a:spLocks noChangeArrowheads="1"/>
          </p:cNvSpPr>
          <p:nvPr/>
        </p:nvSpPr>
        <p:spPr bwMode="auto">
          <a:xfrm>
            <a:off x="381000" y="3543300"/>
            <a:ext cx="1600200" cy="990600"/>
          </a:xfrm>
          <a:custGeom>
            <a:avLst/>
            <a:gdLst>
              <a:gd name="T0" fmla="*/ 103729631 w 21600"/>
              <a:gd name="T1" fmla="*/ 22715006 h 21600"/>
              <a:gd name="T2" fmla="*/ 59274072 w 21600"/>
              <a:gd name="T3" fmla="*/ 45430012 h 21600"/>
              <a:gd name="T4" fmla="*/ 14818518 w 21600"/>
              <a:gd name="T5" fmla="*/ 22715006 h 21600"/>
              <a:gd name="T6" fmla="*/ 59274072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CCFF"/>
          </a:solidFill>
          <a:ln w="9525">
            <a:solidFill>
              <a:schemeClr val="tx1"/>
            </a:solidFill>
            <a:miter lim="800000"/>
            <a:headEnd/>
            <a:tailEnd/>
          </a:ln>
        </p:spPr>
        <p:txBody>
          <a:bodyPr wrap="none" anchor="ctr"/>
          <a:lstStyle/>
          <a:p>
            <a:pPr algn="ctr"/>
            <a:r>
              <a:rPr lang="en-GB" sz="1400" dirty="0">
                <a:solidFill>
                  <a:schemeClr val="bg2"/>
                </a:solidFill>
              </a:rPr>
              <a:t>QMS Competent </a:t>
            </a:r>
          </a:p>
          <a:p>
            <a:pPr algn="ctr"/>
            <a:r>
              <a:rPr lang="en-GB" sz="1400" dirty="0">
                <a:solidFill>
                  <a:schemeClr val="bg2"/>
                </a:solidFill>
              </a:rPr>
              <a:t>Body, e.g.</a:t>
            </a:r>
          </a:p>
          <a:p>
            <a:pPr algn="ctr"/>
            <a:r>
              <a:rPr lang="en-GB" sz="1400" dirty="0">
                <a:solidFill>
                  <a:schemeClr val="bg2"/>
                </a:solidFill>
              </a:rPr>
              <a:t> ISO/TC176</a:t>
            </a:r>
          </a:p>
        </p:txBody>
      </p:sp>
      <p:sp>
        <p:nvSpPr>
          <p:cNvPr id="22550" name="AutoShape 21"/>
          <p:cNvSpPr>
            <a:spLocks noChangeArrowheads="1"/>
          </p:cNvSpPr>
          <p:nvPr/>
        </p:nvSpPr>
        <p:spPr bwMode="auto">
          <a:xfrm>
            <a:off x="2114550" y="3543300"/>
            <a:ext cx="1600200" cy="990600"/>
          </a:xfrm>
          <a:custGeom>
            <a:avLst/>
            <a:gdLst>
              <a:gd name="T0" fmla="*/ 103729631 w 21600"/>
              <a:gd name="T1" fmla="*/ 22715006 h 21600"/>
              <a:gd name="T2" fmla="*/ 59274072 w 21600"/>
              <a:gd name="T3" fmla="*/ 45430012 h 21600"/>
              <a:gd name="T4" fmla="*/ 14818518 w 21600"/>
              <a:gd name="T5" fmla="*/ 22715006 h 21600"/>
              <a:gd name="T6" fmla="*/ 59274072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CCFF"/>
          </a:solidFill>
          <a:ln w="9525">
            <a:solidFill>
              <a:schemeClr val="tx1"/>
            </a:solidFill>
            <a:miter lim="800000"/>
            <a:headEnd/>
            <a:tailEnd/>
          </a:ln>
        </p:spPr>
        <p:txBody>
          <a:bodyPr wrap="none" anchor="ctr"/>
          <a:lstStyle/>
          <a:p>
            <a:pPr algn="ctr"/>
            <a:r>
              <a:rPr lang="en-GB" sz="1400">
                <a:solidFill>
                  <a:schemeClr val="bg2"/>
                </a:solidFill>
              </a:rPr>
              <a:t>EMS Competent </a:t>
            </a:r>
          </a:p>
          <a:p>
            <a:pPr algn="ctr"/>
            <a:r>
              <a:rPr lang="en-GB" sz="1400">
                <a:solidFill>
                  <a:schemeClr val="bg2"/>
                </a:solidFill>
              </a:rPr>
              <a:t>Body, e.g. </a:t>
            </a:r>
          </a:p>
          <a:p>
            <a:pPr algn="ctr"/>
            <a:r>
              <a:rPr lang="en-GB" sz="1400">
                <a:solidFill>
                  <a:schemeClr val="bg2"/>
                </a:solidFill>
              </a:rPr>
              <a:t>ISO/TC207</a:t>
            </a:r>
          </a:p>
        </p:txBody>
      </p:sp>
      <p:sp>
        <p:nvSpPr>
          <p:cNvPr id="22551" name="AutoShape 22"/>
          <p:cNvSpPr>
            <a:spLocks noChangeArrowheads="1"/>
          </p:cNvSpPr>
          <p:nvPr/>
        </p:nvSpPr>
        <p:spPr bwMode="auto">
          <a:xfrm>
            <a:off x="3848100" y="3543300"/>
            <a:ext cx="1600200" cy="990600"/>
          </a:xfrm>
          <a:custGeom>
            <a:avLst/>
            <a:gdLst>
              <a:gd name="T0" fmla="*/ 103729631 w 21600"/>
              <a:gd name="T1" fmla="*/ 22715006 h 21600"/>
              <a:gd name="T2" fmla="*/ 59274072 w 21600"/>
              <a:gd name="T3" fmla="*/ 45430012 h 21600"/>
              <a:gd name="T4" fmla="*/ 14818518 w 21600"/>
              <a:gd name="T5" fmla="*/ 22715006 h 21600"/>
              <a:gd name="T6" fmla="*/ 59274072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CCFF"/>
          </a:solidFill>
          <a:ln w="9525">
            <a:solidFill>
              <a:schemeClr val="tx1"/>
            </a:solidFill>
            <a:miter lim="800000"/>
            <a:headEnd/>
            <a:tailEnd/>
          </a:ln>
        </p:spPr>
        <p:txBody>
          <a:bodyPr wrap="none" anchor="ctr"/>
          <a:lstStyle/>
          <a:p>
            <a:pPr algn="ctr"/>
            <a:r>
              <a:rPr lang="en-GB" sz="1400">
                <a:solidFill>
                  <a:schemeClr val="bg2"/>
                </a:solidFill>
              </a:rPr>
              <a:t>FSMS Competent </a:t>
            </a:r>
          </a:p>
          <a:p>
            <a:pPr algn="ctr"/>
            <a:r>
              <a:rPr lang="en-GB" sz="1400">
                <a:solidFill>
                  <a:schemeClr val="bg2"/>
                </a:solidFill>
              </a:rPr>
              <a:t>Body, e.g.</a:t>
            </a:r>
          </a:p>
          <a:p>
            <a:pPr algn="ctr"/>
            <a:r>
              <a:rPr lang="en-GB" sz="1400">
                <a:solidFill>
                  <a:schemeClr val="bg2"/>
                </a:solidFill>
              </a:rPr>
              <a:t> ISO/TC34</a:t>
            </a:r>
          </a:p>
        </p:txBody>
      </p:sp>
      <p:sp>
        <p:nvSpPr>
          <p:cNvPr id="22552" name="AutoShape 23"/>
          <p:cNvSpPr>
            <a:spLocks noChangeArrowheads="1"/>
          </p:cNvSpPr>
          <p:nvPr/>
        </p:nvSpPr>
        <p:spPr bwMode="auto">
          <a:xfrm>
            <a:off x="5581650" y="3543300"/>
            <a:ext cx="1600200" cy="990600"/>
          </a:xfrm>
          <a:custGeom>
            <a:avLst/>
            <a:gdLst>
              <a:gd name="T0" fmla="*/ 103729631 w 21600"/>
              <a:gd name="T1" fmla="*/ 22715006 h 21600"/>
              <a:gd name="T2" fmla="*/ 59274072 w 21600"/>
              <a:gd name="T3" fmla="*/ 45430012 h 21600"/>
              <a:gd name="T4" fmla="*/ 14818518 w 21600"/>
              <a:gd name="T5" fmla="*/ 22715006 h 21600"/>
              <a:gd name="T6" fmla="*/ 59274072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CCFF"/>
          </a:solidFill>
          <a:ln w="9525">
            <a:solidFill>
              <a:schemeClr val="tx1"/>
            </a:solidFill>
            <a:miter lim="800000"/>
            <a:headEnd/>
            <a:tailEnd/>
          </a:ln>
        </p:spPr>
        <p:txBody>
          <a:bodyPr wrap="none" anchor="ctr"/>
          <a:lstStyle/>
          <a:p>
            <a:pPr algn="ctr"/>
            <a:r>
              <a:rPr lang="en-GB" sz="1400">
                <a:solidFill>
                  <a:schemeClr val="bg2"/>
                </a:solidFill>
              </a:rPr>
              <a:t>ISMS Competent </a:t>
            </a:r>
          </a:p>
          <a:p>
            <a:pPr algn="ctr"/>
            <a:r>
              <a:rPr lang="en-GB" sz="1400">
                <a:solidFill>
                  <a:schemeClr val="bg2"/>
                </a:solidFill>
              </a:rPr>
              <a:t>Body e.g.</a:t>
            </a:r>
          </a:p>
          <a:p>
            <a:pPr algn="ctr"/>
            <a:r>
              <a:rPr lang="en-GB" sz="1400">
                <a:solidFill>
                  <a:schemeClr val="bg2"/>
                </a:solidFill>
              </a:rPr>
              <a:t> ISO/TC178</a:t>
            </a:r>
          </a:p>
        </p:txBody>
      </p:sp>
      <p:sp>
        <p:nvSpPr>
          <p:cNvPr id="22553" name="AutoShape 24"/>
          <p:cNvSpPr>
            <a:spLocks noChangeArrowheads="1"/>
          </p:cNvSpPr>
          <p:nvPr/>
        </p:nvSpPr>
        <p:spPr bwMode="auto">
          <a:xfrm>
            <a:off x="7315200" y="3543300"/>
            <a:ext cx="1600200" cy="990600"/>
          </a:xfrm>
          <a:custGeom>
            <a:avLst/>
            <a:gdLst>
              <a:gd name="T0" fmla="*/ 103729631 w 21600"/>
              <a:gd name="T1" fmla="*/ 22715006 h 21600"/>
              <a:gd name="T2" fmla="*/ 59274072 w 21600"/>
              <a:gd name="T3" fmla="*/ 45430012 h 21600"/>
              <a:gd name="T4" fmla="*/ 14818518 w 21600"/>
              <a:gd name="T5" fmla="*/ 22715006 h 21600"/>
              <a:gd name="T6" fmla="*/ 59274072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FFCCFF"/>
          </a:solidFill>
          <a:ln w="9525">
            <a:solidFill>
              <a:schemeClr val="tx1"/>
            </a:solidFill>
            <a:prstDash val="sysDot"/>
            <a:miter lim="800000"/>
            <a:headEnd/>
            <a:tailEnd/>
          </a:ln>
        </p:spPr>
        <p:txBody>
          <a:bodyPr wrap="none" anchor="ctr"/>
          <a:lstStyle/>
          <a:p>
            <a:pPr algn="ctr"/>
            <a:r>
              <a:rPr lang="en-GB" sz="1400">
                <a:solidFill>
                  <a:schemeClr val="bg2"/>
                </a:solidFill>
              </a:rPr>
              <a:t>xMS Competent </a:t>
            </a:r>
          </a:p>
          <a:p>
            <a:pPr algn="ctr"/>
            <a:r>
              <a:rPr lang="en-GB" sz="1400">
                <a:solidFill>
                  <a:schemeClr val="bg2"/>
                </a:solidFill>
              </a:rPr>
              <a:t>Body</a:t>
            </a:r>
            <a:r>
              <a:rPr lang="en-GB" sz="1600"/>
              <a:t> </a:t>
            </a:r>
          </a:p>
        </p:txBody>
      </p:sp>
      <p:sp>
        <p:nvSpPr>
          <p:cNvPr id="22554" name="Line 25"/>
          <p:cNvSpPr>
            <a:spLocks noChangeShapeType="1"/>
          </p:cNvSpPr>
          <p:nvPr/>
        </p:nvSpPr>
        <p:spPr bwMode="auto">
          <a:xfrm>
            <a:off x="6400800" y="4572000"/>
            <a:ext cx="0" cy="457200"/>
          </a:xfrm>
          <a:prstGeom prst="line">
            <a:avLst/>
          </a:prstGeom>
          <a:noFill/>
          <a:ln w="57150">
            <a:solidFill>
              <a:schemeClr val="tx1"/>
            </a:solidFill>
            <a:round/>
            <a:headEnd/>
            <a:tailEnd type="triangle" w="med" len="med"/>
          </a:ln>
        </p:spPr>
        <p:txBody>
          <a:bodyPr/>
          <a:lstStyle/>
          <a:p>
            <a:endParaRPr lang="en-US"/>
          </a:p>
        </p:txBody>
      </p:sp>
      <p:sp>
        <p:nvSpPr>
          <p:cNvPr id="22555" name="Line 26"/>
          <p:cNvSpPr>
            <a:spLocks noChangeShapeType="1"/>
          </p:cNvSpPr>
          <p:nvPr/>
        </p:nvSpPr>
        <p:spPr bwMode="auto">
          <a:xfrm>
            <a:off x="2971800" y="4572000"/>
            <a:ext cx="0" cy="457200"/>
          </a:xfrm>
          <a:prstGeom prst="line">
            <a:avLst/>
          </a:prstGeom>
          <a:noFill/>
          <a:ln w="57150">
            <a:solidFill>
              <a:schemeClr val="tx1"/>
            </a:solidFill>
            <a:round/>
            <a:headEnd/>
            <a:tailEnd type="triangle" w="med" len="med"/>
          </a:ln>
        </p:spPr>
        <p:txBody>
          <a:bodyPr/>
          <a:lstStyle/>
          <a:p>
            <a:endParaRPr lang="en-US"/>
          </a:p>
        </p:txBody>
      </p:sp>
      <p:sp>
        <p:nvSpPr>
          <p:cNvPr id="22556" name="Line 27"/>
          <p:cNvSpPr>
            <a:spLocks noChangeShapeType="1"/>
          </p:cNvSpPr>
          <p:nvPr/>
        </p:nvSpPr>
        <p:spPr bwMode="auto">
          <a:xfrm>
            <a:off x="4724400" y="4572000"/>
            <a:ext cx="0" cy="457200"/>
          </a:xfrm>
          <a:prstGeom prst="line">
            <a:avLst/>
          </a:prstGeom>
          <a:noFill/>
          <a:ln w="57150">
            <a:solidFill>
              <a:schemeClr val="tx1"/>
            </a:solidFill>
            <a:round/>
            <a:headEnd/>
            <a:tailEnd type="triangle" w="med" len="med"/>
          </a:ln>
        </p:spPr>
        <p:txBody>
          <a:bodyPr/>
          <a:lstStyle/>
          <a:p>
            <a:endParaRPr lang="en-US"/>
          </a:p>
        </p:txBody>
      </p:sp>
      <p:sp>
        <p:nvSpPr>
          <p:cNvPr id="22557" name="Line 28"/>
          <p:cNvSpPr>
            <a:spLocks noChangeShapeType="1"/>
          </p:cNvSpPr>
          <p:nvPr/>
        </p:nvSpPr>
        <p:spPr bwMode="auto">
          <a:xfrm>
            <a:off x="1219200" y="4572000"/>
            <a:ext cx="0" cy="457200"/>
          </a:xfrm>
          <a:prstGeom prst="line">
            <a:avLst/>
          </a:prstGeom>
          <a:noFill/>
          <a:ln w="57150">
            <a:solidFill>
              <a:schemeClr val="tx1"/>
            </a:solidFill>
            <a:round/>
            <a:headEnd/>
            <a:tailEnd type="triangle" w="med" len="med"/>
          </a:ln>
        </p:spPr>
        <p:txBody>
          <a:bodyPr/>
          <a:lstStyle/>
          <a:p>
            <a:endParaRPr lang="en-US"/>
          </a:p>
        </p:txBody>
      </p:sp>
      <p:sp>
        <p:nvSpPr>
          <p:cNvPr id="22558" name="Line 29"/>
          <p:cNvSpPr>
            <a:spLocks noChangeShapeType="1"/>
          </p:cNvSpPr>
          <p:nvPr/>
        </p:nvSpPr>
        <p:spPr bwMode="auto">
          <a:xfrm>
            <a:off x="1219200" y="3048000"/>
            <a:ext cx="0" cy="457200"/>
          </a:xfrm>
          <a:prstGeom prst="line">
            <a:avLst/>
          </a:prstGeom>
          <a:noFill/>
          <a:ln w="28575">
            <a:solidFill>
              <a:schemeClr val="tx1"/>
            </a:solidFill>
            <a:round/>
            <a:headEnd/>
            <a:tailEnd type="triangle" w="med" len="med"/>
          </a:ln>
        </p:spPr>
        <p:txBody>
          <a:bodyPr/>
          <a:lstStyle/>
          <a:p>
            <a:endParaRPr lang="en-US"/>
          </a:p>
        </p:txBody>
      </p:sp>
      <p:sp>
        <p:nvSpPr>
          <p:cNvPr id="22559" name="Line 30"/>
          <p:cNvSpPr>
            <a:spLocks noChangeShapeType="1"/>
          </p:cNvSpPr>
          <p:nvPr/>
        </p:nvSpPr>
        <p:spPr bwMode="auto">
          <a:xfrm>
            <a:off x="2971800" y="3048000"/>
            <a:ext cx="0" cy="457200"/>
          </a:xfrm>
          <a:prstGeom prst="line">
            <a:avLst/>
          </a:prstGeom>
          <a:noFill/>
          <a:ln w="28575">
            <a:solidFill>
              <a:schemeClr val="tx1"/>
            </a:solidFill>
            <a:round/>
            <a:headEnd/>
            <a:tailEnd type="triangle" w="med" len="med"/>
          </a:ln>
        </p:spPr>
        <p:txBody>
          <a:bodyPr/>
          <a:lstStyle/>
          <a:p>
            <a:endParaRPr lang="en-US"/>
          </a:p>
        </p:txBody>
      </p:sp>
      <p:sp>
        <p:nvSpPr>
          <p:cNvPr id="22560" name="Line 31"/>
          <p:cNvSpPr>
            <a:spLocks noChangeShapeType="1"/>
          </p:cNvSpPr>
          <p:nvPr/>
        </p:nvSpPr>
        <p:spPr bwMode="auto">
          <a:xfrm>
            <a:off x="4724400" y="3048000"/>
            <a:ext cx="0" cy="457200"/>
          </a:xfrm>
          <a:prstGeom prst="line">
            <a:avLst/>
          </a:prstGeom>
          <a:noFill/>
          <a:ln w="28575">
            <a:solidFill>
              <a:schemeClr val="tx1"/>
            </a:solidFill>
            <a:round/>
            <a:headEnd/>
            <a:tailEnd type="triangle" w="med" len="med"/>
          </a:ln>
        </p:spPr>
        <p:txBody>
          <a:bodyPr/>
          <a:lstStyle/>
          <a:p>
            <a:endParaRPr lang="en-US"/>
          </a:p>
        </p:txBody>
      </p:sp>
      <p:sp>
        <p:nvSpPr>
          <p:cNvPr id="22561" name="Line 32"/>
          <p:cNvSpPr>
            <a:spLocks noChangeShapeType="1"/>
          </p:cNvSpPr>
          <p:nvPr/>
        </p:nvSpPr>
        <p:spPr bwMode="auto">
          <a:xfrm>
            <a:off x="6400800" y="3048000"/>
            <a:ext cx="0" cy="457200"/>
          </a:xfrm>
          <a:prstGeom prst="line">
            <a:avLst/>
          </a:prstGeom>
          <a:noFill/>
          <a:ln w="28575">
            <a:solidFill>
              <a:schemeClr val="tx1"/>
            </a:solidFill>
            <a:round/>
            <a:headEnd/>
            <a:tailEnd type="triangle" w="med" len="med"/>
          </a:ln>
        </p:spPr>
        <p:txBody>
          <a:bodyPr/>
          <a:lstStyle/>
          <a:p>
            <a:endParaRPr lang="en-US"/>
          </a:p>
        </p:txBody>
      </p:sp>
      <p:sp>
        <p:nvSpPr>
          <p:cNvPr id="22562" name="Line 33"/>
          <p:cNvSpPr>
            <a:spLocks noChangeShapeType="1"/>
          </p:cNvSpPr>
          <p:nvPr/>
        </p:nvSpPr>
        <p:spPr bwMode="auto">
          <a:xfrm>
            <a:off x="8153400" y="3048000"/>
            <a:ext cx="0" cy="457200"/>
          </a:xfrm>
          <a:prstGeom prst="line">
            <a:avLst/>
          </a:prstGeom>
          <a:noFill/>
          <a:ln w="38100" cap="rnd">
            <a:solidFill>
              <a:schemeClr val="tx1"/>
            </a:solidFill>
            <a:prstDash val="sysDot"/>
            <a:round/>
            <a:headEnd/>
            <a:tailEnd type="triangle" w="med" len="med"/>
          </a:ln>
        </p:spPr>
        <p:txBody>
          <a:bodyPr/>
          <a:lstStyle/>
          <a:p>
            <a:endParaRPr lang="en-US"/>
          </a:p>
        </p:txBody>
      </p:sp>
      <p:sp>
        <p:nvSpPr>
          <p:cNvPr id="22563" name="Line 34"/>
          <p:cNvSpPr>
            <a:spLocks noChangeShapeType="1"/>
          </p:cNvSpPr>
          <p:nvPr/>
        </p:nvSpPr>
        <p:spPr bwMode="auto">
          <a:xfrm>
            <a:off x="0" y="5943600"/>
            <a:ext cx="9144000" cy="0"/>
          </a:xfrm>
          <a:prstGeom prst="line">
            <a:avLst/>
          </a:prstGeom>
          <a:noFill/>
          <a:ln w="9525">
            <a:solidFill>
              <a:schemeClr val="tx1"/>
            </a:solidFill>
            <a:round/>
            <a:headEnd/>
            <a:tailEnd/>
          </a:ln>
        </p:spPr>
        <p:txBody>
          <a:bodyPr/>
          <a:lstStyle/>
          <a:p>
            <a:endParaRPr lang="en-US"/>
          </a:p>
        </p:txBody>
      </p:sp>
      <p:sp>
        <p:nvSpPr>
          <p:cNvPr id="22564" name="Text Box 35"/>
          <p:cNvSpPr txBox="1">
            <a:spLocks noChangeArrowheads="1"/>
          </p:cNvSpPr>
          <p:nvPr/>
        </p:nvSpPr>
        <p:spPr bwMode="auto">
          <a:xfrm>
            <a:off x="457200" y="457200"/>
            <a:ext cx="1676400" cy="1200329"/>
          </a:xfrm>
          <a:prstGeom prst="rect">
            <a:avLst/>
          </a:prstGeom>
          <a:noFill/>
          <a:ln w="9525">
            <a:noFill/>
            <a:miter lim="800000"/>
            <a:headEnd/>
            <a:tailEnd/>
          </a:ln>
        </p:spPr>
        <p:txBody>
          <a:bodyPr>
            <a:spAutoFit/>
          </a:bodyPr>
          <a:lstStyle/>
          <a:p>
            <a:pPr>
              <a:spcBef>
                <a:spcPct val="50000"/>
              </a:spcBef>
            </a:pPr>
            <a:r>
              <a:rPr lang="en-GB" b="1" i="1" dirty="0">
                <a:solidFill>
                  <a:schemeClr val="bg2"/>
                </a:solidFill>
                <a:latin typeface="Arial" charset="0"/>
              </a:rPr>
              <a:t>ISO/IEC 17021 </a:t>
            </a:r>
            <a:r>
              <a:rPr lang="en-GB" b="1" i="1" dirty="0" smtClean="0">
                <a:solidFill>
                  <a:schemeClr val="bg2"/>
                </a:solidFill>
                <a:latin typeface="Arial" charset="0"/>
              </a:rPr>
              <a:t>Parte </a:t>
            </a:r>
            <a:r>
              <a:rPr lang="en-GB" b="1" i="1" dirty="0">
                <a:solidFill>
                  <a:schemeClr val="bg2"/>
                </a:solidFill>
                <a:latin typeface="Arial" charset="0"/>
              </a:rPr>
              <a:t>2</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646237"/>
            <a:ext cx="8229600" cy="4525963"/>
          </a:xfrm>
        </p:spPr>
        <p:txBody>
          <a:bodyPr/>
          <a:lstStyle/>
          <a:p>
            <a:pPr>
              <a:spcBef>
                <a:spcPts val="300"/>
              </a:spcBef>
            </a:pPr>
            <a:r>
              <a:rPr lang="en-US" dirty="0" smtClean="0"/>
              <a:t>WG 21 </a:t>
            </a:r>
            <a:r>
              <a:rPr lang="en-US" dirty="0" err="1" smtClean="0"/>
              <a:t>reuniones</a:t>
            </a:r>
            <a:r>
              <a:rPr lang="en-US" dirty="0" smtClean="0"/>
              <a:t> </a:t>
            </a:r>
            <a:r>
              <a:rPr lang="en-US" dirty="0" err="1" smtClean="0"/>
              <a:t>para</a:t>
            </a:r>
            <a:r>
              <a:rPr lang="en-US" dirty="0" smtClean="0"/>
              <a:t> la Parte 2:</a:t>
            </a:r>
          </a:p>
          <a:p>
            <a:pPr lvl="1">
              <a:spcBef>
                <a:spcPts val="300"/>
              </a:spcBef>
            </a:pPr>
            <a:r>
              <a:rPr lang="en-US" dirty="0" err="1" smtClean="0"/>
              <a:t>Diciembre</a:t>
            </a:r>
            <a:r>
              <a:rPr lang="en-US" dirty="0" smtClean="0"/>
              <a:t> 2006, </a:t>
            </a:r>
            <a:r>
              <a:rPr lang="en-US" dirty="0" err="1" smtClean="0"/>
              <a:t>Febrero</a:t>
            </a:r>
            <a:r>
              <a:rPr lang="en-US" dirty="0" smtClean="0"/>
              <a:t> y </a:t>
            </a:r>
            <a:r>
              <a:rPr lang="en-US" dirty="0" err="1" smtClean="0"/>
              <a:t>Junio</a:t>
            </a:r>
            <a:r>
              <a:rPr lang="en-US" dirty="0" smtClean="0"/>
              <a:t> 2007: WD1</a:t>
            </a:r>
          </a:p>
          <a:p>
            <a:pPr lvl="1">
              <a:spcBef>
                <a:spcPts val="300"/>
              </a:spcBef>
            </a:pPr>
            <a:r>
              <a:rPr lang="en-US" dirty="0" err="1" smtClean="0"/>
              <a:t>Octubre</a:t>
            </a:r>
            <a:r>
              <a:rPr lang="en-US" dirty="0" smtClean="0"/>
              <a:t> 2007: WD2</a:t>
            </a:r>
          </a:p>
          <a:p>
            <a:pPr lvl="1">
              <a:spcBef>
                <a:spcPts val="300"/>
              </a:spcBef>
            </a:pPr>
            <a:r>
              <a:rPr lang="en-US" dirty="0" err="1" smtClean="0"/>
              <a:t>Enero</a:t>
            </a:r>
            <a:r>
              <a:rPr lang="en-US" dirty="0" smtClean="0"/>
              <a:t> 2008: DC1 </a:t>
            </a:r>
            <a:r>
              <a:rPr lang="en-US" dirty="0" err="1" smtClean="0"/>
              <a:t>para</a:t>
            </a:r>
            <a:r>
              <a:rPr lang="en-US" dirty="0" smtClean="0"/>
              <a:t> </a:t>
            </a:r>
            <a:r>
              <a:rPr lang="en-US" dirty="0" err="1" smtClean="0"/>
              <a:t>comentarios</a:t>
            </a:r>
            <a:r>
              <a:rPr lang="en-US" dirty="0" smtClean="0"/>
              <a:t> de </a:t>
            </a:r>
            <a:r>
              <a:rPr lang="en-US" dirty="0" err="1" smtClean="0"/>
              <a:t>cinco-meses</a:t>
            </a:r>
            <a:endParaRPr lang="en-US" dirty="0" smtClean="0"/>
          </a:p>
          <a:p>
            <a:pPr lvl="1">
              <a:spcBef>
                <a:spcPts val="300"/>
              </a:spcBef>
            </a:pPr>
            <a:r>
              <a:rPr lang="en-US" dirty="0" err="1" smtClean="0"/>
              <a:t>Octubre</a:t>
            </a:r>
            <a:r>
              <a:rPr lang="en-US" dirty="0" smtClean="0"/>
              <a:t> 2008: CD2 </a:t>
            </a:r>
            <a:r>
              <a:rPr lang="en-US" dirty="0" err="1" smtClean="0"/>
              <a:t>comentarios</a:t>
            </a:r>
            <a:r>
              <a:rPr lang="en-US" dirty="0" smtClean="0"/>
              <a:t> de </a:t>
            </a:r>
            <a:r>
              <a:rPr lang="en-US" dirty="0" err="1" smtClean="0"/>
              <a:t>votación</a:t>
            </a:r>
            <a:endParaRPr lang="en-US" dirty="0" smtClean="0"/>
          </a:p>
          <a:p>
            <a:pPr lvl="1">
              <a:spcBef>
                <a:spcPts val="300"/>
              </a:spcBef>
            </a:pPr>
            <a:r>
              <a:rPr lang="en-US" dirty="0" err="1" smtClean="0"/>
              <a:t>Abril</a:t>
            </a:r>
            <a:r>
              <a:rPr lang="en-US" dirty="0" smtClean="0"/>
              <a:t> y </a:t>
            </a:r>
            <a:r>
              <a:rPr lang="en-US" dirty="0" err="1" smtClean="0"/>
              <a:t>Junio</a:t>
            </a:r>
            <a:r>
              <a:rPr lang="en-US" dirty="0" smtClean="0"/>
              <a:t> 2009: DIS1 </a:t>
            </a:r>
            <a:r>
              <a:rPr lang="en-US" dirty="0" err="1" smtClean="0"/>
              <a:t>votación</a:t>
            </a:r>
            <a:endParaRPr lang="en-US" dirty="0" smtClean="0"/>
          </a:p>
          <a:p>
            <a:pPr lvl="1">
              <a:spcBef>
                <a:spcPts val="300"/>
              </a:spcBef>
            </a:pPr>
            <a:r>
              <a:rPr lang="en-US" dirty="0" err="1" smtClean="0"/>
              <a:t>Junio</a:t>
            </a:r>
            <a:r>
              <a:rPr lang="en-US" dirty="0" smtClean="0"/>
              <a:t> 2010: FDIS</a:t>
            </a:r>
          </a:p>
          <a:p>
            <a:pPr lvl="1">
              <a:spcBef>
                <a:spcPts val="300"/>
              </a:spcBef>
            </a:pPr>
            <a:r>
              <a:rPr lang="en-US" dirty="0" err="1" smtClean="0"/>
              <a:t>Febrero</a:t>
            </a:r>
            <a:r>
              <a:rPr lang="en-US" dirty="0" smtClean="0"/>
              <a:t> 2011: </a:t>
            </a:r>
            <a:r>
              <a:rPr lang="en-US" dirty="0" err="1" smtClean="0"/>
              <a:t>Publicación</a:t>
            </a:r>
            <a:r>
              <a:rPr lang="en-US" dirty="0" smtClean="0"/>
              <a:t> </a:t>
            </a:r>
            <a:r>
              <a:rPr lang="en-US" dirty="0" err="1" smtClean="0"/>
              <a:t>como</a:t>
            </a:r>
            <a:r>
              <a:rPr lang="en-US" dirty="0" smtClean="0"/>
              <a:t> ISO/IEC 17021:2011</a:t>
            </a:r>
            <a:endParaRPr lang="en-US" dirty="0"/>
          </a:p>
        </p:txBody>
      </p:sp>
      <p:sp>
        <p:nvSpPr>
          <p:cNvPr id="3" name="Slide Number Placeholder 2"/>
          <p:cNvSpPr>
            <a:spLocks noGrp="1"/>
          </p:cNvSpPr>
          <p:nvPr>
            <p:ph type="sldNum" sz="quarter" idx="12"/>
          </p:nvPr>
        </p:nvSpPr>
        <p:spPr/>
        <p:txBody>
          <a:bodyPr/>
          <a:lstStyle/>
          <a:p>
            <a:fld id="{4E8E7FB4-D361-46AE-9962-EB7313A734F9}" type="slidenum">
              <a:rPr lang="en-US" smtClean="0"/>
              <a:pPr/>
              <a:t>7</a:t>
            </a:fld>
            <a:endParaRPr lang="en-US" dirty="0"/>
          </a:p>
        </p:txBody>
      </p:sp>
      <p:sp>
        <p:nvSpPr>
          <p:cNvPr id="4" name="Title 3"/>
          <p:cNvSpPr>
            <a:spLocks noGrp="1"/>
          </p:cNvSpPr>
          <p:nvPr>
            <p:ph type="title"/>
          </p:nvPr>
        </p:nvSpPr>
        <p:spPr/>
        <p:txBody>
          <a:bodyPr/>
          <a:lstStyle/>
          <a:p>
            <a:r>
              <a:rPr lang="en-US" dirty="0" smtClean="0"/>
              <a:t>ISO/IEC 17021 Parte 2</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1378FDDE-F4C8-47CA-928A-FE01A709BF05}" type="slidenum">
              <a:rPr lang="en-US" smtClean="0"/>
              <a:pPr/>
              <a:t>8</a:t>
            </a:fld>
            <a:endParaRPr lang="en-US" smtClean="0"/>
          </a:p>
        </p:txBody>
      </p:sp>
      <p:sp>
        <p:nvSpPr>
          <p:cNvPr id="62466" name="Rectangle 2"/>
          <p:cNvSpPr>
            <a:spLocks noGrp="1" noChangeArrowheads="1"/>
          </p:cNvSpPr>
          <p:nvPr>
            <p:ph type="title"/>
          </p:nvPr>
        </p:nvSpPr>
        <p:spPr/>
        <p:txBody>
          <a:bodyPr/>
          <a:lstStyle/>
          <a:p>
            <a:pPr eaLnBrk="1" hangingPunct="1">
              <a:defRPr/>
            </a:pPr>
            <a:r>
              <a:rPr lang="en-US" dirty="0" smtClean="0"/>
              <a:t>ISO/IEC 17021:2011</a:t>
            </a:r>
          </a:p>
        </p:txBody>
      </p:sp>
      <p:sp>
        <p:nvSpPr>
          <p:cNvPr id="6148" name="Rectangle 3"/>
          <p:cNvSpPr>
            <a:spLocks noGrp="1" noChangeArrowheads="1"/>
          </p:cNvSpPr>
          <p:nvPr>
            <p:ph type="body" idx="1"/>
          </p:nvPr>
        </p:nvSpPr>
        <p:spPr/>
        <p:txBody>
          <a:bodyPr/>
          <a:lstStyle/>
          <a:p>
            <a:pPr eaLnBrk="1" hangingPunct="1">
              <a:buFont typeface="Wingdings" pitchFamily="2" charset="2"/>
              <a:buNone/>
            </a:pPr>
            <a:r>
              <a:rPr lang="en-US" dirty="0" smtClean="0"/>
              <a:t>ISO/IEC 17021:2011  </a:t>
            </a:r>
          </a:p>
          <a:p>
            <a:pPr eaLnBrk="1" hangingPunct="1">
              <a:buFont typeface="Wingdings" pitchFamily="2" charset="2"/>
              <a:buNone/>
            </a:pPr>
            <a:r>
              <a:rPr lang="en-US" dirty="0" smtClean="0"/>
              <a:t>	</a:t>
            </a:r>
            <a:r>
              <a:rPr lang="en-US" dirty="0" err="1" smtClean="0"/>
              <a:t>Evaluación</a:t>
            </a:r>
            <a:r>
              <a:rPr lang="en-US" dirty="0" smtClean="0"/>
              <a:t> de la </a:t>
            </a:r>
            <a:r>
              <a:rPr lang="en-US" dirty="0" err="1" smtClean="0"/>
              <a:t>Conformidad—Requisitos</a:t>
            </a:r>
            <a:r>
              <a:rPr lang="en-US" dirty="0" smtClean="0"/>
              <a:t> </a:t>
            </a:r>
            <a:r>
              <a:rPr lang="en-US" dirty="0" err="1" smtClean="0"/>
              <a:t>para</a:t>
            </a:r>
            <a:r>
              <a:rPr lang="en-US" dirty="0" smtClean="0"/>
              <a:t> los </a:t>
            </a:r>
            <a:r>
              <a:rPr lang="en-US" dirty="0" err="1" smtClean="0"/>
              <a:t>organismos</a:t>
            </a:r>
            <a:r>
              <a:rPr lang="en-US" dirty="0" smtClean="0"/>
              <a:t> </a:t>
            </a:r>
            <a:r>
              <a:rPr lang="en-US" dirty="0" err="1" smtClean="0"/>
              <a:t>que</a:t>
            </a:r>
            <a:r>
              <a:rPr lang="en-US" dirty="0" smtClean="0"/>
              <a:t> </a:t>
            </a:r>
            <a:r>
              <a:rPr lang="en-US" dirty="0" err="1" smtClean="0"/>
              <a:t>realizan</a:t>
            </a:r>
            <a:r>
              <a:rPr lang="en-US" dirty="0" smtClean="0"/>
              <a:t> la </a:t>
            </a:r>
            <a:r>
              <a:rPr lang="en-US" dirty="0" err="1" smtClean="0"/>
              <a:t>auditoría</a:t>
            </a:r>
            <a:r>
              <a:rPr lang="en-US" dirty="0" smtClean="0"/>
              <a:t> y la </a:t>
            </a:r>
            <a:r>
              <a:rPr lang="en-US" dirty="0" err="1" smtClean="0"/>
              <a:t>certificación</a:t>
            </a:r>
            <a:r>
              <a:rPr lang="en-US" dirty="0" smtClean="0"/>
              <a:t> de </a:t>
            </a:r>
            <a:r>
              <a:rPr lang="en-US" dirty="0" err="1" smtClean="0"/>
              <a:t>sistemas</a:t>
            </a:r>
            <a:r>
              <a:rPr lang="en-US" dirty="0" smtClean="0"/>
              <a:t> de </a:t>
            </a:r>
            <a:r>
              <a:rPr lang="en-US" dirty="0" err="1" smtClean="0"/>
              <a:t>gestión</a:t>
            </a:r>
            <a:endParaRPr lang="en-US" dirty="0" smtClean="0"/>
          </a:p>
          <a:p>
            <a:pPr eaLnBrk="1" hangingPunct="1">
              <a:buFont typeface="Wingdings" pitchFamily="2" charset="2"/>
              <a:buNone/>
            </a:pPr>
            <a:endParaRPr lang="en-US" dirty="0" smtClean="0"/>
          </a:p>
          <a:p>
            <a:pPr eaLnBrk="1" hangingPunct="1">
              <a:buFont typeface="Wingdings" pitchFamily="2" charset="2"/>
              <a:buNone/>
            </a:pPr>
            <a:r>
              <a:rPr lang="en-US" dirty="0" smtClean="0"/>
              <a:t>	</a:t>
            </a:r>
            <a:r>
              <a:rPr lang="en-US" dirty="0" err="1" smtClean="0"/>
              <a:t>Publicado</a:t>
            </a:r>
            <a:r>
              <a:rPr lang="en-US" dirty="0" smtClean="0"/>
              <a:t> 1 </a:t>
            </a:r>
            <a:r>
              <a:rPr lang="en-US" dirty="0" err="1" smtClean="0"/>
              <a:t>Febrero</a:t>
            </a:r>
            <a:r>
              <a:rPr lang="en-US" dirty="0" smtClean="0"/>
              <a:t> 2011</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Como se </a:t>
            </a:r>
            <a:r>
              <a:rPr lang="en-US" dirty="0" err="1" smtClean="0"/>
              <a:t>decidió</a:t>
            </a:r>
            <a:r>
              <a:rPr lang="en-US" dirty="0" smtClean="0"/>
              <a:t> </a:t>
            </a:r>
            <a:r>
              <a:rPr lang="en-US" dirty="0" err="1" smtClean="0"/>
              <a:t>por</a:t>
            </a:r>
            <a:r>
              <a:rPr lang="en-US" dirty="0" smtClean="0"/>
              <a:t> ISO/CASCO antes de la </a:t>
            </a:r>
            <a:r>
              <a:rPr lang="en-US" dirty="0" err="1" smtClean="0"/>
              <a:t>votación</a:t>
            </a:r>
            <a:r>
              <a:rPr lang="en-US" dirty="0" smtClean="0"/>
              <a:t>, </a:t>
            </a:r>
            <a:r>
              <a:rPr lang="en-US" dirty="0" err="1" smtClean="0"/>
              <a:t>habrá</a:t>
            </a:r>
            <a:r>
              <a:rPr lang="en-US" dirty="0" smtClean="0"/>
              <a:t> </a:t>
            </a:r>
            <a:r>
              <a:rPr lang="en-US" dirty="0" err="1" smtClean="0"/>
              <a:t>una</a:t>
            </a:r>
            <a:r>
              <a:rPr lang="en-US" dirty="0" smtClean="0"/>
              <a:t> </a:t>
            </a:r>
            <a:r>
              <a:rPr lang="en-US" dirty="0" err="1" smtClean="0"/>
              <a:t>revisión</a:t>
            </a:r>
            <a:r>
              <a:rPr lang="en-US" dirty="0" smtClean="0"/>
              <a:t> </a:t>
            </a:r>
            <a:r>
              <a:rPr lang="en-US" dirty="0" err="1" smtClean="0"/>
              <a:t>sistemática</a:t>
            </a:r>
            <a:r>
              <a:rPr lang="en-US" dirty="0" smtClean="0"/>
              <a:t> del </a:t>
            </a:r>
            <a:r>
              <a:rPr lang="en-US" dirty="0" err="1" smtClean="0"/>
              <a:t>documento</a:t>
            </a:r>
            <a:r>
              <a:rPr lang="en-US" dirty="0" smtClean="0"/>
              <a:t> </a:t>
            </a:r>
            <a:r>
              <a:rPr lang="en-US" dirty="0" err="1" smtClean="0"/>
              <a:t>completo</a:t>
            </a:r>
            <a:r>
              <a:rPr lang="en-US" dirty="0" smtClean="0"/>
              <a:t> 12 </a:t>
            </a:r>
            <a:r>
              <a:rPr lang="en-US" dirty="0" err="1" smtClean="0"/>
              <a:t>meses</a:t>
            </a:r>
            <a:r>
              <a:rPr lang="en-US" dirty="0" smtClean="0"/>
              <a:t> </a:t>
            </a:r>
            <a:r>
              <a:rPr lang="en-US" dirty="0" err="1" smtClean="0"/>
              <a:t>después</a:t>
            </a:r>
            <a:r>
              <a:rPr lang="en-US" dirty="0" smtClean="0"/>
              <a:t> de </a:t>
            </a:r>
            <a:r>
              <a:rPr lang="en-US" dirty="0" err="1" smtClean="0"/>
              <a:t>su</a:t>
            </a:r>
            <a:r>
              <a:rPr lang="en-US" dirty="0" smtClean="0"/>
              <a:t> </a:t>
            </a:r>
            <a:r>
              <a:rPr lang="en-US" dirty="0" err="1" smtClean="0"/>
              <a:t>publicación</a:t>
            </a:r>
            <a:endParaRPr lang="en-US" dirty="0"/>
          </a:p>
        </p:txBody>
      </p:sp>
      <p:sp>
        <p:nvSpPr>
          <p:cNvPr id="3" name="Slide Number Placeholder 2"/>
          <p:cNvSpPr>
            <a:spLocks noGrp="1"/>
          </p:cNvSpPr>
          <p:nvPr>
            <p:ph type="sldNum" sz="quarter" idx="12"/>
          </p:nvPr>
        </p:nvSpPr>
        <p:spPr/>
        <p:txBody>
          <a:bodyPr/>
          <a:lstStyle/>
          <a:p>
            <a:fld id="{4E8E7FB4-D361-46AE-9962-EB7313A734F9}" type="slidenum">
              <a:rPr lang="en-US" smtClean="0"/>
              <a:pPr/>
              <a:t>9</a:t>
            </a:fld>
            <a:endParaRPr lang="en-US" dirty="0"/>
          </a:p>
        </p:txBody>
      </p:sp>
      <p:sp>
        <p:nvSpPr>
          <p:cNvPr id="4" name="Title 3"/>
          <p:cNvSpPr>
            <a:spLocks noGrp="1"/>
          </p:cNvSpPr>
          <p:nvPr>
            <p:ph type="title"/>
          </p:nvPr>
        </p:nvSpPr>
        <p:spPr/>
        <p:txBody>
          <a:bodyPr/>
          <a:lstStyle/>
          <a:p>
            <a:r>
              <a:rPr lang="en-US" dirty="0" smtClean="0"/>
              <a:t>ISO/IEC 17021:2011</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oaring">
  <a:themeElements>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Soaring">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Soaring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Soaring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Soaring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Soaring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 2000\Templates\Presentation Designs\Soaring.pot</Template>
  <TotalTime>2044</TotalTime>
  <Words>3064</Words>
  <Application>Microsoft Office PowerPoint</Application>
  <PresentationFormat>Presentación en pantalla (4:3)</PresentationFormat>
  <Paragraphs>344</Paragraphs>
  <Slides>26</Slides>
  <Notes>26</Notes>
  <HiddenSlides>0</HiddenSlides>
  <MMClips>0</MMClips>
  <ScaleCrop>false</ScaleCrop>
  <HeadingPairs>
    <vt:vector size="4" baseType="variant">
      <vt:variant>
        <vt:lpstr>Tema</vt:lpstr>
      </vt:variant>
      <vt:variant>
        <vt:i4>1</vt:i4>
      </vt:variant>
      <vt:variant>
        <vt:lpstr>Títulos de diapositiva</vt:lpstr>
      </vt:variant>
      <vt:variant>
        <vt:i4>26</vt:i4>
      </vt:variant>
    </vt:vector>
  </HeadingPairs>
  <TitlesOfParts>
    <vt:vector size="27" baseType="lpstr">
      <vt:lpstr>Soaring</vt:lpstr>
      <vt:lpstr>ISO/IEC 17021:2011</vt:lpstr>
      <vt:lpstr>ISO/IEC 17021</vt:lpstr>
      <vt:lpstr>ISO/IEC 17021</vt:lpstr>
      <vt:lpstr>ISO/IEC 17021:2006</vt:lpstr>
      <vt:lpstr>ISO/IEC 17021 Parte 2</vt:lpstr>
      <vt:lpstr>Diapositiva 6</vt:lpstr>
      <vt:lpstr>ISO/IEC 17021 Parte 2</vt:lpstr>
      <vt:lpstr>ISO/IEC 17021:2011</vt:lpstr>
      <vt:lpstr>ISO/IEC 17021:2011</vt:lpstr>
      <vt:lpstr>ISO/IEC 17021:2011</vt:lpstr>
      <vt:lpstr>ISO/IEC 17021:2011</vt:lpstr>
      <vt:lpstr>Cambios</vt:lpstr>
      <vt:lpstr>Cambios</vt:lpstr>
      <vt:lpstr>Cambios</vt:lpstr>
      <vt:lpstr>Cambios</vt:lpstr>
      <vt:lpstr>Cambios</vt:lpstr>
      <vt:lpstr>Cambios</vt:lpstr>
      <vt:lpstr>Cambios</vt:lpstr>
      <vt:lpstr>Cambios</vt:lpstr>
      <vt:lpstr>Transición</vt:lpstr>
      <vt:lpstr>Transición</vt:lpstr>
      <vt:lpstr>ISO/IEC 17021:2006 Transición  Suspensiones y Retiros Globales</vt:lpstr>
      <vt:lpstr>Competencia de auditores de OCs </vt:lpstr>
      <vt:lpstr>Evaluación de la competencia de un OC</vt:lpstr>
      <vt:lpstr>Competencia del auditor </vt:lpstr>
      <vt:lpstr>Como resolver dudas</vt:lpstr>
    </vt:vector>
  </TitlesOfParts>
  <Company>ASQ</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ISO/IEC CD 17021-CD2</dc:title>
  <dc:creator>ASQ</dc:creator>
  <cp:lastModifiedBy>Usuario</cp:lastModifiedBy>
  <cp:revision>130</cp:revision>
  <dcterms:created xsi:type="dcterms:W3CDTF">2003-08-25T17:37:07Z</dcterms:created>
  <dcterms:modified xsi:type="dcterms:W3CDTF">2011-06-14T00:22:09Z</dcterms:modified>
</cp:coreProperties>
</file>